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sldIdLst>
    <p:sldId id="256" r:id="rId2"/>
    <p:sldId id="257" r:id="rId3"/>
    <p:sldId id="258" r:id="rId4"/>
    <p:sldId id="259"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9" r:id="rId68"/>
    <p:sldId id="325" r:id="rId69"/>
    <p:sldId id="326" r:id="rId70"/>
    <p:sldId id="327" r:id="rId71"/>
    <p:sldId id="328" r:id="rId7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D"/>
    <a:srgbClr val="222A35"/>
    <a:srgbClr val="31333D"/>
    <a:srgbClr val="212935"/>
    <a:srgbClr val="D7A35D"/>
    <a:srgbClr val="FFD579"/>
    <a:srgbClr val="945200"/>
    <a:srgbClr val="AB7942"/>
    <a:srgbClr val="484A57"/>
    <a:srgbClr val="484A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F939BC-9679-8C46-AC52-E9067BE50122}" v="179" dt="2020-04-01T20:37:22.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autoAdjust="0"/>
    <p:restoredTop sz="94694"/>
  </p:normalViewPr>
  <p:slideViewPr>
    <p:cSldViewPr snapToGrid="0" snapToObjects="1">
      <p:cViewPr varScale="1">
        <p:scale>
          <a:sx n="121" d="100"/>
          <a:sy n="121" d="100"/>
        </p:scale>
        <p:origin x="608" y="176"/>
      </p:cViewPr>
      <p:guideLst/>
    </p:cSldViewPr>
  </p:slideViewPr>
  <p:notesTextViewPr>
    <p:cViewPr>
      <p:scale>
        <a:sx n="1" d="1"/>
        <a:sy n="1" d="1"/>
      </p:scale>
      <p:origin x="0" y="0"/>
    </p:cViewPr>
  </p:notesTextViewPr>
  <p:notesViewPr>
    <p:cSldViewPr snapToGrid="0" snapToObjects="1">
      <p:cViewPr varScale="1">
        <p:scale>
          <a:sx n="157" d="100"/>
          <a:sy n="157" d="100"/>
        </p:scale>
        <p:origin x="300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4461F-C692-A443-9EFB-8B7044BA49D5}" type="datetimeFigureOut">
              <a:rPr lang="es-ES" smtClean="0"/>
              <a:t>6/9/21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41F5C-0F7E-8D42-B6C2-43EFF7F7CE6D}" type="slidenum">
              <a:rPr lang="es-ES" smtClean="0"/>
              <a:t>‹Nº›</a:t>
            </a:fld>
            <a:endParaRPr lang="es-ES"/>
          </a:p>
        </p:txBody>
      </p:sp>
    </p:spTree>
    <p:extLst>
      <p:ext uri="{BB962C8B-B14F-4D97-AF65-F5344CB8AC3E}">
        <p14:creationId xmlns:p14="http://schemas.microsoft.com/office/powerpoint/2010/main" val="1117897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A741F5C-0F7E-8D42-B6C2-43EFF7F7CE6D}" type="slidenum">
              <a:rPr lang="es-ES" smtClean="0"/>
              <a:t>54</a:t>
            </a:fld>
            <a:endParaRPr lang="es-ES"/>
          </a:p>
        </p:txBody>
      </p:sp>
    </p:spTree>
    <p:extLst>
      <p:ext uri="{BB962C8B-B14F-4D97-AF65-F5344CB8AC3E}">
        <p14:creationId xmlns:p14="http://schemas.microsoft.com/office/powerpoint/2010/main" val="3685812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_CURS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12E9E03-CC3A-6248-8C81-8903B5E62856}"/>
              </a:ext>
            </a:extLst>
          </p:cNvPr>
          <p:cNvSpPr/>
          <p:nvPr userDrawn="1"/>
        </p:nvSpPr>
        <p:spPr>
          <a:xfrm>
            <a:off x="0" y="5081286"/>
            <a:ext cx="12192000" cy="1776714"/>
          </a:xfrm>
          <a:prstGeom prst="rect">
            <a:avLst/>
          </a:prstGeom>
          <a:solidFill>
            <a:schemeClr val="tx2">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6FD6ECD-8A77-E442-9CBB-E204D268DDFB}"/>
              </a:ext>
            </a:extLst>
          </p:cNvPr>
          <p:cNvSpPr>
            <a:spLocks noGrp="1"/>
          </p:cNvSpPr>
          <p:nvPr>
            <p:ph type="title" hasCustomPrompt="1"/>
          </p:nvPr>
        </p:nvSpPr>
        <p:spPr>
          <a:xfrm>
            <a:off x="473035" y="5287970"/>
            <a:ext cx="11275269" cy="1377367"/>
          </a:xfrm>
          <a:effectLst>
            <a:reflection blurRad="6350" stA="52000" endA="300" endPos="35000" dir="5400000" sy="-100000" algn="bl" rotWithShape="0"/>
          </a:effectLst>
        </p:spPr>
        <p:txBody>
          <a:bodyPr anchor="b">
            <a:noAutofit/>
          </a:bodyPr>
          <a:lstStyle>
            <a:lvl1pPr algn="l">
              <a:defRPr sz="6600" b="1">
                <a:solidFill>
                  <a:schemeClr val="bg1"/>
                </a:solidFill>
              </a:defRPr>
            </a:lvl1pPr>
          </a:lstStyle>
          <a:p>
            <a:r>
              <a:rPr lang="es-ES" dirty="0"/>
              <a:t>#TITULO DEL CURSO</a:t>
            </a:r>
          </a:p>
        </p:txBody>
      </p:sp>
      <p:sp>
        <p:nvSpPr>
          <p:cNvPr id="27" name="Marcador de texto 2">
            <a:extLst>
              <a:ext uri="{FF2B5EF4-FFF2-40B4-BE49-F238E27FC236}">
                <a16:creationId xmlns:a16="http://schemas.microsoft.com/office/drawing/2014/main" id="{7087B2C7-40E6-564D-B76E-71E540FC71F6}"/>
              </a:ext>
            </a:extLst>
          </p:cNvPr>
          <p:cNvSpPr>
            <a:spLocks noGrp="1"/>
          </p:cNvSpPr>
          <p:nvPr>
            <p:ph type="body" idx="11" hasCustomPrompt="1"/>
          </p:nvPr>
        </p:nvSpPr>
        <p:spPr>
          <a:xfrm>
            <a:off x="496185" y="5287970"/>
            <a:ext cx="3467565" cy="424186"/>
          </a:xfrm>
        </p:spPr>
        <p:txBody>
          <a:bodyPr>
            <a:normAutofit/>
          </a:bodyPr>
          <a:lstStyle>
            <a:lvl1pPr marL="0" indent="0">
              <a:buNone/>
              <a:defRPr sz="1800" b="1" i="0">
                <a:solidFill>
                  <a:schemeClr val="bg1">
                    <a:lumMod val="85000"/>
                  </a:schemeClr>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Duración:  24 horas</a:t>
            </a:r>
          </a:p>
        </p:txBody>
      </p:sp>
    </p:spTree>
    <p:extLst>
      <p:ext uri="{BB962C8B-B14F-4D97-AF65-F5344CB8AC3E}">
        <p14:creationId xmlns:p14="http://schemas.microsoft.com/office/powerpoint/2010/main" val="36459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A_TRADUCIDA">
    <p:bg>
      <p:bgPr>
        <a:solidFill>
          <a:schemeClr val="bg2">
            <a:lumMod val="90000"/>
          </a:schemeClr>
        </a:solidFill>
        <a:effectLst/>
      </p:bgPr>
    </p:bg>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75AD00D7-B573-9440-A700-2D81EAF15856}"/>
              </a:ext>
            </a:extLst>
          </p:cNvPr>
          <p:cNvGrpSpPr/>
          <p:nvPr userDrawn="1"/>
        </p:nvGrpSpPr>
        <p:grpSpPr>
          <a:xfrm flipV="1">
            <a:off x="1723964" y="4154274"/>
            <a:ext cx="8744072" cy="2154953"/>
            <a:chOff x="1723964" y="2160780"/>
            <a:chExt cx="8744072" cy="2154953"/>
          </a:xfrm>
        </p:grpSpPr>
        <p:sp>
          <p:nvSpPr>
            <p:cNvPr id="30" name="Rectángulo 29">
              <a:extLst>
                <a:ext uri="{FF2B5EF4-FFF2-40B4-BE49-F238E27FC236}">
                  <a16:creationId xmlns:a16="http://schemas.microsoft.com/office/drawing/2014/main" id="{42AA7D89-E022-8844-A9F4-63FB3D5B6928}"/>
                </a:ext>
              </a:extLst>
            </p:cNvPr>
            <p:cNvSpPr/>
            <p:nvPr userDrawn="1"/>
          </p:nvSpPr>
          <p:spPr>
            <a:xfrm>
              <a:off x="1723964" y="2160780"/>
              <a:ext cx="8744072" cy="2154953"/>
            </a:xfrm>
            <a:prstGeom prst="rect">
              <a:avLst/>
            </a:prstGeom>
            <a:solidFill>
              <a:schemeClr val="tx2">
                <a:lumMod val="20000"/>
                <a:lumOff val="8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a:p>
          </p:txBody>
        </p:sp>
        <p:sp>
          <p:nvSpPr>
            <p:cNvPr id="31" name="Forma en L 30">
              <a:extLst>
                <a:ext uri="{FF2B5EF4-FFF2-40B4-BE49-F238E27FC236}">
                  <a16:creationId xmlns:a16="http://schemas.microsoft.com/office/drawing/2014/main" id="{B4EA7467-A56B-C34B-9175-CA9F9D3194B2}"/>
                </a:ext>
              </a:extLst>
            </p:cNvPr>
            <p:cNvSpPr/>
            <p:nvPr userDrawn="1"/>
          </p:nvSpPr>
          <p:spPr>
            <a:xfrm rot="5400000">
              <a:off x="1723964" y="2160781"/>
              <a:ext cx="407692" cy="407692"/>
            </a:xfrm>
            <a:prstGeom prst="corner">
              <a:avLst>
                <a:gd name="adj1" fmla="val 8291"/>
                <a:gd name="adj2" fmla="val 9176"/>
              </a:avLst>
            </a:prstGeom>
            <a:solidFill>
              <a:srgbClr val="21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a:p>
          </p:txBody>
        </p:sp>
        <p:sp>
          <p:nvSpPr>
            <p:cNvPr id="32" name="Forma en L 31">
              <a:extLst>
                <a:ext uri="{FF2B5EF4-FFF2-40B4-BE49-F238E27FC236}">
                  <a16:creationId xmlns:a16="http://schemas.microsoft.com/office/drawing/2014/main" id="{F24F860E-F8B7-3B46-A43C-7D36D39946F4}"/>
                </a:ext>
              </a:extLst>
            </p:cNvPr>
            <p:cNvSpPr/>
            <p:nvPr userDrawn="1"/>
          </p:nvSpPr>
          <p:spPr>
            <a:xfrm rot="16200000">
              <a:off x="10060344" y="3908041"/>
              <a:ext cx="407692" cy="407692"/>
            </a:xfrm>
            <a:prstGeom prst="corner">
              <a:avLst>
                <a:gd name="adj1" fmla="val 10061"/>
                <a:gd name="adj2" fmla="val 10061"/>
              </a:avLst>
            </a:prstGeom>
            <a:solidFill>
              <a:srgbClr val="21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dirty="0"/>
            </a:p>
          </p:txBody>
        </p:sp>
      </p:grpSp>
      <p:sp>
        <p:nvSpPr>
          <p:cNvPr id="33" name="Título 2">
            <a:extLst>
              <a:ext uri="{FF2B5EF4-FFF2-40B4-BE49-F238E27FC236}">
                <a16:creationId xmlns:a16="http://schemas.microsoft.com/office/drawing/2014/main" id="{111E239C-C3A5-1945-9B89-6CC9A67E7DB3}"/>
              </a:ext>
            </a:extLst>
          </p:cNvPr>
          <p:cNvSpPr>
            <a:spLocks noGrp="1"/>
          </p:cNvSpPr>
          <p:nvPr>
            <p:ph type="title"/>
          </p:nvPr>
        </p:nvSpPr>
        <p:spPr>
          <a:xfrm>
            <a:off x="4445809" y="5746562"/>
            <a:ext cx="5785376" cy="502144"/>
          </a:xfrm>
        </p:spPr>
        <p:txBody>
          <a:bodyPr>
            <a:noAutofit/>
          </a:bodyPr>
          <a:lstStyle>
            <a:lvl1pPr algn="r">
              <a:defRPr sz="2000">
                <a:ln>
                  <a:noFill/>
                </a:ln>
                <a:solidFill>
                  <a:schemeClr val="tx2"/>
                </a:solidFill>
                <a:latin typeface="MV Boli" panose="02000500030200090000" pitchFamily="2" charset="0"/>
                <a:cs typeface="MV Boli" panose="02000500030200090000" pitchFamily="2" charset="0"/>
              </a:defRPr>
            </a:lvl1pPr>
          </a:lstStyle>
          <a:p>
            <a:r>
              <a:rPr lang="es-ES" dirty="0"/>
              <a:t>Haga clic para modificar</a:t>
            </a:r>
          </a:p>
        </p:txBody>
      </p:sp>
      <p:sp>
        <p:nvSpPr>
          <p:cNvPr id="34" name="Marcador de texto 2">
            <a:extLst>
              <a:ext uri="{FF2B5EF4-FFF2-40B4-BE49-F238E27FC236}">
                <a16:creationId xmlns:a16="http://schemas.microsoft.com/office/drawing/2014/main" id="{A4E22A25-88F9-394D-B81D-12961F760CC7}"/>
              </a:ext>
            </a:extLst>
          </p:cNvPr>
          <p:cNvSpPr>
            <a:spLocks noGrp="1"/>
          </p:cNvSpPr>
          <p:nvPr>
            <p:ph idx="1" hasCustomPrompt="1"/>
          </p:nvPr>
        </p:nvSpPr>
        <p:spPr>
          <a:xfrm>
            <a:off x="1960815" y="4320895"/>
            <a:ext cx="8270370" cy="1425667"/>
          </a:xfrm>
          <a:prstGeom prst="rect">
            <a:avLst/>
          </a:prstGeom>
        </p:spPr>
        <p:txBody>
          <a:bodyPr vert="horz" lIns="91440" tIns="45720" rIns="91440" bIns="45720" rtlCol="0" anchor="ctr">
            <a:normAutofit/>
          </a:bodyPr>
          <a:lstStyle>
            <a:lvl1pPr algn="ctr">
              <a:defRPr sz="2000" i="0">
                <a:solidFill>
                  <a:schemeClr val="tx2">
                    <a:lumMod val="50000"/>
                  </a:schemeClr>
                </a:solidFill>
                <a:latin typeface="MV Boli" panose="020F0502020204030204" pitchFamily="34" charset="0"/>
                <a:cs typeface="MV Boli" panose="020F0502020204030204" pitchFamily="34" charset="0"/>
              </a:defRPr>
            </a:lvl1pPr>
            <a:lvl2pPr marL="323850" indent="0">
              <a:buNone/>
              <a:defRPr/>
            </a:lvl2pPr>
          </a:lstStyle>
          <a:p>
            <a:pPr lvl="0"/>
            <a:r>
              <a:rPr lang="es-ES" dirty="0"/>
              <a:t>Haga clic para modificar los estilos de texto del </a:t>
            </a:r>
            <a:r>
              <a:rPr lang="es-ES" dirty="0" err="1"/>
              <a:t>patróndf</a:t>
            </a:r>
            <a:r>
              <a:rPr lang="es-ES" dirty="0"/>
              <a:t> </a:t>
            </a:r>
            <a:r>
              <a:rPr lang="es-ES" dirty="0" err="1"/>
              <a:t>dsgsf</a:t>
            </a:r>
            <a:r>
              <a:rPr lang="es-ES" dirty="0"/>
              <a:t> </a:t>
            </a:r>
            <a:r>
              <a:rPr lang="es-ES" dirty="0" err="1"/>
              <a:t>gsdfg</a:t>
            </a:r>
            <a:r>
              <a:rPr lang="es-ES" dirty="0"/>
              <a:t> </a:t>
            </a:r>
            <a:r>
              <a:rPr lang="es-ES" dirty="0" err="1"/>
              <a:t>fsdgfsdgdfsg</a:t>
            </a:r>
            <a:r>
              <a:rPr lang="es-ES" dirty="0"/>
              <a:t> </a:t>
            </a:r>
            <a:r>
              <a:rPr lang="es-ES" dirty="0" err="1"/>
              <a:t>dsfg</a:t>
            </a:r>
            <a:r>
              <a:rPr lang="es-ES" dirty="0"/>
              <a:t> </a:t>
            </a:r>
            <a:r>
              <a:rPr lang="es-ES" dirty="0" err="1"/>
              <a:t>sdfg</a:t>
            </a:r>
            <a:r>
              <a:rPr lang="es-ES" dirty="0"/>
              <a:t> </a:t>
            </a:r>
            <a:r>
              <a:rPr lang="es-ES" dirty="0" err="1"/>
              <a:t>patróndf</a:t>
            </a:r>
            <a:r>
              <a:rPr lang="es-ES" dirty="0"/>
              <a:t> </a:t>
            </a:r>
            <a:r>
              <a:rPr lang="es-ES" dirty="0" err="1"/>
              <a:t>dsgsf</a:t>
            </a:r>
            <a:r>
              <a:rPr lang="es-ES" dirty="0"/>
              <a:t> </a:t>
            </a:r>
            <a:r>
              <a:rPr lang="es-ES" dirty="0" err="1"/>
              <a:t>gsdfg</a:t>
            </a:r>
            <a:r>
              <a:rPr lang="es-ES" dirty="0"/>
              <a:t> </a:t>
            </a:r>
            <a:r>
              <a:rPr lang="es-ES" dirty="0" err="1"/>
              <a:t>fsdgfsdgdfsg</a:t>
            </a:r>
            <a:r>
              <a:rPr lang="es-ES" dirty="0"/>
              <a:t> </a:t>
            </a:r>
            <a:r>
              <a:rPr lang="es-ES" dirty="0" err="1"/>
              <a:t>dsfg</a:t>
            </a:r>
            <a:r>
              <a:rPr lang="es-ES" dirty="0"/>
              <a:t> </a:t>
            </a:r>
            <a:r>
              <a:rPr lang="es-ES" dirty="0" err="1"/>
              <a:t>sdfg</a:t>
            </a:r>
            <a:endParaRPr lang="es-ES" dirty="0"/>
          </a:p>
        </p:txBody>
      </p:sp>
      <p:sp>
        <p:nvSpPr>
          <p:cNvPr id="40" name="Marcador de texto 2">
            <a:extLst>
              <a:ext uri="{FF2B5EF4-FFF2-40B4-BE49-F238E27FC236}">
                <a16:creationId xmlns:a16="http://schemas.microsoft.com/office/drawing/2014/main" id="{DB2BDDF6-E1BD-9647-B66E-4544558F1C38}"/>
              </a:ext>
            </a:extLst>
          </p:cNvPr>
          <p:cNvSpPr>
            <a:spLocks noGrp="1"/>
          </p:cNvSpPr>
          <p:nvPr>
            <p:ph idx="13" hasCustomPrompt="1"/>
          </p:nvPr>
        </p:nvSpPr>
        <p:spPr>
          <a:xfrm>
            <a:off x="1960815" y="4320894"/>
            <a:ext cx="8270370" cy="1425667"/>
          </a:xfrm>
          <a:prstGeom prst="rect">
            <a:avLst/>
          </a:prstGeom>
        </p:spPr>
        <p:txBody>
          <a:bodyPr vert="horz" lIns="91440" tIns="45720" rIns="91440" bIns="45720" rtlCol="0" anchor="ctr">
            <a:normAutofit/>
          </a:bodyPr>
          <a:lstStyle>
            <a:lvl1pPr algn="ctr">
              <a:defRPr sz="2000" i="0">
                <a:solidFill>
                  <a:schemeClr val="tx2">
                    <a:lumMod val="50000"/>
                  </a:schemeClr>
                </a:solidFill>
                <a:latin typeface="MV Boli" panose="020F0502020204030204" pitchFamily="34" charset="0"/>
                <a:cs typeface="MV Boli" panose="020F0502020204030204" pitchFamily="34" charset="0"/>
              </a:defRPr>
            </a:lvl1pPr>
            <a:lvl2pPr marL="323850" indent="0">
              <a:buNone/>
              <a:defRPr/>
            </a:lvl2pPr>
          </a:lstStyle>
          <a:p>
            <a:pPr lvl="0"/>
            <a:r>
              <a:rPr lang="es-ES" dirty="0"/>
              <a:t>Haga clic para modificar los estilos de texto del </a:t>
            </a:r>
            <a:r>
              <a:rPr lang="es-ES" dirty="0" err="1"/>
              <a:t>patróndf</a:t>
            </a:r>
            <a:r>
              <a:rPr lang="es-ES" dirty="0"/>
              <a:t> </a:t>
            </a:r>
            <a:r>
              <a:rPr lang="es-ES" dirty="0" err="1"/>
              <a:t>dsgsf</a:t>
            </a:r>
            <a:r>
              <a:rPr lang="es-ES" dirty="0"/>
              <a:t> </a:t>
            </a:r>
            <a:r>
              <a:rPr lang="es-ES" dirty="0" err="1"/>
              <a:t>gsdfg</a:t>
            </a:r>
            <a:r>
              <a:rPr lang="es-ES" dirty="0"/>
              <a:t> </a:t>
            </a:r>
            <a:r>
              <a:rPr lang="es-ES" dirty="0" err="1"/>
              <a:t>fsdgfsdgdfsg</a:t>
            </a:r>
            <a:r>
              <a:rPr lang="es-ES" dirty="0"/>
              <a:t> </a:t>
            </a:r>
            <a:r>
              <a:rPr lang="es-ES" dirty="0" err="1"/>
              <a:t>dsfg</a:t>
            </a:r>
            <a:r>
              <a:rPr lang="es-ES" dirty="0"/>
              <a:t> </a:t>
            </a:r>
            <a:r>
              <a:rPr lang="es-ES" dirty="0" err="1"/>
              <a:t>sdfg</a:t>
            </a:r>
            <a:r>
              <a:rPr lang="es-ES" dirty="0"/>
              <a:t> </a:t>
            </a:r>
            <a:r>
              <a:rPr lang="es-ES" dirty="0" err="1"/>
              <a:t>patróndf</a:t>
            </a:r>
            <a:r>
              <a:rPr lang="es-ES" dirty="0"/>
              <a:t> </a:t>
            </a:r>
            <a:r>
              <a:rPr lang="es-ES" dirty="0" err="1"/>
              <a:t>dsgsf</a:t>
            </a:r>
            <a:r>
              <a:rPr lang="es-ES" dirty="0"/>
              <a:t> </a:t>
            </a:r>
            <a:r>
              <a:rPr lang="es-ES" dirty="0" err="1"/>
              <a:t>gsdfg</a:t>
            </a:r>
            <a:r>
              <a:rPr lang="es-ES" dirty="0"/>
              <a:t> </a:t>
            </a:r>
            <a:r>
              <a:rPr lang="es-ES" dirty="0" err="1"/>
              <a:t>fsdgfsdgdfsg</a:t>
            </a:r>
            <a:r>
              <a:rPr lang="es-ES" dirty="0"/>
              <a:t> </a:t>
            </a:r>
            <a:r>
              <a:rPr lang="es-ES" dirty="0" err="1"/>
              <a:t>dsfg</a:t>
            </a:r>
            <a:r>
              <a:rPr lang="es-ES" dirty="0"/>
              <a:t> </a:t>
            </a:r>
            <a:r>
              <a:rPr lang="es-ES" dirty="0" err="1"/>
              <a:t>sdfg</a:t>
            </a:r>
            <a:endParaRPr lang="es-ES" dirty="0"/>
          </a:p>
        </p:txBody>
      </p:sp>
      <p:sp>
        <p:nvSpPr>
          <p:cNvPr id="41" name="Marcador de texto 23">
            <a:extLst>
              <a:ext uri="{FF2B5EF4-FFF2-40B4-BE49-F238E27FC236}">
                <a16:creationId xmlns:a16="http://schemas.microsoft.com/office/drawing/2014/main" id="{B014DC9C-C6BE-D547-B921-79B5619ED613}"/>
              </a:ext>
            </a:extLst>
          </p:cNvPr>
          <p:cNvSpPr>
            <a:spLocks noGrp="1"/>
          </p:cNvSpPr>
          <p:nvPr>
            <p:ph type="body" sz="quarter" idx="11"/>
          </p:nvPr>
        </p:nvSpPr>
        <p:spPr>
          <a:xfrm>
            <a:off x="0" y="-11575"/>
            <a:ext cx="12192000" cy="3440576"/>
          </a:xfrm>
          <a:solidFill>
            <a:schemeClr val="tx2">
              <a:lumMod val="75000"/>
            </a:schemeClr>
          </a:solidFill>
          <a:ln>
            <a:noFill/>
          </a:ln>
        </p:spPr>
        <p:txBody>
          <a:bodyPr/>
          <a:lstStyle>
            <a:lvl1pPr>
              <a:defRPr>
                <a:solidFill>
                  <a:schemeClr val="tx2">
                    <a:lumMod val="75000"/>
                  </a:schemeClr>
                </a:solidFill>
              </a:defRPr>
            </a:lvl1pPr>
            <a:lvl2pPr>
              <a:defRPr>
                <a:noFill/>
              </a:defRPr>
            </a:lvl2pPr>
            <a:lvl3pPr>
              <a:defRPr>
                <a:noFill/>
              </a:defRPr>
            </a:lvl3pPr>
            <a:lvl4pPr>
              <a:defRPr>
                <a:noFill/>
              </a:defRPr>
            </a:lvl4pPr>
            <a:lvl5pPr>
              <a:defRPr>
                <a:noFill/>
              </a:defRPr>
            </a:lvl5pPr>
          </a:lstStyle>
          <a:p>
            <a:pPr lvl="0"/>
            <a:endParaRPr lang="es-ES" dirty="0"/>
          </a:p>
        </p:txBody>
      </p:sp>
      <p:sp>
        <p:nvSpPr>
          <p:cNvPr id="42" name="Marcador de texto 23">
            <a:extLst>
              <a:ext uri="{FF2B5EF4-FFF2-40B4-BE49-F238E27FC236}">
                <a16:creationId xmlns:a16="http://schemas.microsoft.com/office/drawing/2014/main" id="{3971F287-664C-BE4F-9E71-EC0750334A9D}"/>
              </a:ext>
            </a:extLst>
          </p:cNvPr>
          <p:cNvSpPr>
            <a:spLocks noGrp="1"/>
          </p:cNvSpPr>
          <p:nvPr>
            <p:ph type="body" sz="quarter" idx="12"/>
          </p:nvPr>
        </p:nvSpPr>
        <p:spPr>
          <a:xfrm>
            <a:off x="0" y="3429000"/>
            <a:ext cx="12192000" cy="3428999"/>
          </a:xfrm>
          <a:solidFill>
            <a:schemeClr val="tx2">
              <a:lumMod val="75000"/>
            </a:schemeClr>
          </a:solidFill>
          <a:ln>
            <a:noFill/>
          </a:ln>
        </p:spPr>
        <p:txBody>
          <a:bodyPr/>
          <a:lstStyle>
            <a:lvl1pPr>
              <a:defRPr>
                <a:solidFill>
                  <a:schemeClr val="tx2">
                    <a:lumMod val="75000"/>
                  </a:schemeClr>
                </a:solidFill>
              </a:defRPr>
            </a:lvl1pPr>
            <a:lvl2pPr>
              <a:defRPr>
                <a:noFill/>
              </a:defRPr>
            </a:lvl2pPr>
            <a:lvl3pPr>
              <a:defRPr>
                <a:noFill/>
              </a:defRPr>
            </a:lvl3pPr>
            <a:lvl4pPr>
              <a:defRPr>
                <a:noFill/>
              </a:defRPr>
            </a:lvl4pPr>
            <a:lvl5pPr>
              <a:defRPr>
                <a:noFill/>
              </a:defRPr>
            </a:lvl5pPr>
          </a:lstStyle>
          <a:p>
            <a:pPr lvl="0"/>
            <a:endParaRPr lang="es-ES" dirty="0"/>
          </a:p>
        </p:txBody>
      </p:sp>
    </p:spTree>
    <p:extLst>
      <p:ext uri="{BB962C8B-B14F-4D97-AF65-F5344CB8AC3E}">
        <p14:creationId xmlns:p14="http://schemas.microsoft.com/office/powerpoint/2010/main" val="95626775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 -4.07407E-6 L -1.01172 -4.07407E-6 " pathEditMode="relative" rAng="0" ptsTypes="AA">
                                      <p:cBhvr>
                                        <p:cTn id="6" dur="1000" fill="hold"/>
                                        <p:tgtEl>
                                          <p:spTgt spid="41">
                                            <p:bg/>
                                          </p:spTgt>
                                        </p:tgtEl>
                                        <p:attrNameLst>
                                          <p:attrName>ppt_x</p:attrName>
                                          <p:attrName>ppt_y</p:attrName>
                                        </p:attrNameLst>
                                      </p:cBhvr>
                                      <p:rCtr x="-50586" y="0"/>
                                    </p:animMotion>
                                  </p:childTnLst>
                                </p:cTn>
                              </p:par>
                              <p:par>
                                <p:cTn id="7" presetID="35" presetClass="path" presetSubtype="0" accel="50000" decel="50000" fill="hold" grpId="0" nodeType="withEffect" nodePh="1">
                                  <p:stCondLst>
                                    <p:cond delay="0"/>
                                  </p:stCondLst>
                                  <p:endCondLst>
                                    <p:cond evt="begin" delay="0">
                                      <p:tn val="7"/>
                                    </p:cond>
                                  </p:endCondLst>
                                  <p:childTnLst>
                                    <p:animMotion origin="layout" path="M 2.29167E-6 -1.85185E-6 L -0.63308 -1.85185E-6 " pathEditMode="relative" rAng="0" ptsTypes="AA">
                                      <p:cBhvr>
                                        <p:cTn id="8" dur="1000" fill="hold"/>
                                        <p:tgtEl>
                                          <p:spTgt spid="41">
                                            <p:txEl>
                                              <p:pRg st="0" end="0"/>
                                            </p:txEl>
                                          </p:spTgt>
                                        </p:tgtEl>
                                        <p:attrNameLst>
                                          <p:attrName>ppt_x</p:attrName>
                                          <p:attrName>ppt_y</p:attrName>
                                        </p:attrNameLst>
                                      </p:cBhvr>
                                      <p:rCtr x="-31654" y="0"/>
                                    </p:animMotion>
                                  </p:childTnLst>
                                </p:cTn>
                              </p:par>
                              <p:par>
                                <p:cTn id="9" presetID="63" presetClass="path" presetSubtype="0" accel="50000" decel="50000" fill="hold" grpId="0" nodeType="withEffect">
                                  <p:stCondLst>
                                    <p:cond delay="0"/>
                                  </p:stCondLst>
                                  <p:childTnLst>
                                    <p:animMotion origin="layout" path="M 0 1.11022E-16 L 1.02096 1.11022E-16 " pathEditMode="relative" rAng="0" ptsTypes="AA">
                                      <p:cBhvr>
                                        <p:cTn id="10" dur="1000" fill="hold"/>
                                        <p:tgtEl>
                                          <p:spTgt spid="42">
                                            <p:bg/>
                                          </p:spTgt>
                                        </p:tgtEl>
                                        <p:attrNameLst>
                                          <p:attrName>ppt_x</p:attrName>
                                          <p:attrName>ppt_y</p:attrName>
                                        </p:attrNameLst>
                                      </p:cBhvr>
                                      <p:rCtr x="51042" y="0"/>
                                    </p:animMotion>
                                  </p:childTnLst>
                                </p:cTn>
                              </p:par>
                              <p:par>
                                <p:cTn id="11" presetID="63" presetClass="path" presetSubtype="0" accel="50000" decel="50000" fill="hold" grpId="0" nodeType="withEffect" nodePh="1">
                                  <p:stCondLst>
                                    <p:cond delay="0"/>
                                  </p:stCondLst>
                                  <p:endCondLst>
                                    <p:cond evt="begin" delay="0">
                                      <p:tn val="11"/>
                                    </p:cond>
                                  </p:endCondLst>
                                  <p:childTnLst>
                                    <p:animMotion origin="layout" path="M 2.29167E-6 -2.22222E-6 L 1.50989 -2.22222E-6 " pathEditMode="relative" rAng="0" ptsTypes="AA">
                                      <p:cBhvr>
                                        <p:cTn id="12" dur="1000" fill="hold"/>
                                        <p:tgtEl>
                                          <p:spTgt spid="42">
                                            <p:txEl>
                                              <p:pRg st="0" end="0"/>
                                            </p:txEl>
                                          </p:spTgt>
                                        </p:tgtEl>
                                        <p:attrNameLst>
                                          <p:attrName>ppt_x</p:attrName>
                                          <p:attrName>ppt_y</p:attrName>
                                        </p:attrNameLst>
                                      </p:cBhvr>
                                      <p:rCtr x="75495" y="0"/>
                                    </p:animMotion>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15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4">
                                            <p:txEl>
                                              <p:pRg st="0" end="0"/>
                                            </p:txEl>
                                          </p:spTgt>
                                        </p:tgtEl>
                                        <p:attrNameLst>
                                          <p:attrName>style.visibility</p:attrName>
                                        </p:attrNameLst>
                                      </p:cBhvr>
                                      <p:to>
                                        <p:strVal val="visible"/>
                                      </p:to>
                                    </p:set>
                                    <p:anim calcmode="lin" valueType="num">
                                      <p:cBhvr>
                                        <p:cTn id="22" dur="500" fill="hold"/>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
                                          </p:val>
                                        </p:tav>
                                        <p:tav tm="100000">
                                          <p:val>
                                            <p:strVal val="#ppt_y"/>
                                          </p:val>
                                        </p:tav>
                                      </p:tavLst>
                                    </p:anim>
                                    <p:anim calcmode="lin" valueType="num">
                                      <p:cBhvr>
                                        <p:cTn id="24" dur="500" fill="hold"/>
                                        <p:tgtEl>
                                          <p:spTgt spid="3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4">
                                            <p:txEl>
                                              <p:pRg st="0" end="0"/>
                                            </p:txEl>
                                          </p:spTgt>
                                        </p:tgtEl>
                                      </p:cBhvr>
                                    </p:animEffect>
                                  </p:childTnLst>
                                </p:cTn>
                              </p:par>
                            </p:childTnLst>
                          </p:cTn>
                        </p:par>
                        <p:par>
                          <p:cTn id="27" fill="hold">
                            <p:stCondLst>
                              <p:cond delay="7800"/>
                            </p:stCondLst>
                            <p:childTnLst>
                              <p:par>
                                <p:cTn id="28" presetID="12" presetClass="entr" presetSubtype="4" fill="hold" grpId="0" nodeType="afterEffect">
                                  <p:stCondLst>
                                    <p:cond delay="20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up)">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xit" presetSubtype="0" fill="hold" grpId="1" nodeType="clickEffect">
                                  <p:stCondLst>
                                    <p:cond delay="0"/>
                                  </p:stCondLst>
                                  <p:iterate type="lt">
                                    <p:tmPct val="10000"/>
                                  </p:iterate>
                                  <p:childTnLst>
                                    <p:anim calcmode="lin" valueType="num">
                                      <p:cBhvr>
                                        <p:cTn id="35" dur="500"/>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p:tgtEl>
                                          <p:spTgt spid="34">
                                            <p:txEl>
                                              <p:pRg st="0" end="0"/>
                                            </p:txEl>
                                          </p:spTgt>
                                        </p:tgtEl>
                                        <p:attrNameLst>
                                          <p:attrName>ppt_y</p:attrName>
                                        </p:attrNameLst>
                                      </p:cBhvr>
                                      <p:tavLst>
                                        <p:tav tm="0">
                                          <p:val>
                                            <p:strVal val="ppt_y"/>
                                          </p:val>
                                        </p:tav>
                                        <p:tav tm="100000">
                                          <p:val>
                                            <p:strVal val="ppt_y"/>
                                          </p:val>
                                        </p:tav>
                                      </p:tavLst>
                                    </p:anim>
                                    <p:anim calcmode="lin" valueType="num">
                                      <p:cBhvr>
                                        <p:cTn id="37" dur="500"/>
                                        <p:tgtEl>
                                          <p:spTgt spid="34">
                                            <p:txEl>
                                              <p:pRg st="0" end="0"/>
                                            </p:txEl>
                                          </p:spTgt>
                                        </p:tgtEl>
                                        <p:attrNameLst>
                                          <p:attrName>ppt_h</p:attrName>
                                        </p:attrNameLst>
                                      </p:cBhvr>
                                      <p:tavLst>
                                        <p:tav tm="0">
                                          <p:val>
                                            <p:strVal val="ppt_h"/>
                                          </p:val>
                                        </p:tav>
                                        <p:tav tm="50000">
                                          <p:val>
                                            <p:strVal val="ppt_h+.01"/>
                                          </p:val>
                                        </p:tav>
                                        <p:tav tm="100000">
                                          <p:val>
                                            <p:strVal val="ppt_h/10"/>
                                          </p:val>
                                        </p:tav>
                                      </p:tavLst>
                                    </p:anim>
                                    <p:anim calcmode="lin" valueType="num">
                                      <p:cBhvr>
                                        <p:cTn id="38" dur="500"/>
                                        <p:tgtEl>
                                          <p:spTgt spid="34">
                                            <p:txEl>
                                              <p:pRg st="0" end="0"/>
                                            </p:txEl>
                                          </p:spTgt>
                                        </p:tgtEl>
                                        <p:attrNameLst>
                                          <p:attrName>ppt_w</p:attrName>
                                        </p:attrNameLst>
                                      </p:cBhvr>
                                      <p:tavLst>
                                        <p:tav tm="0">
                                          <p:val>
                                            <p:strVal val="ppt_w"/>
                                          </p:val>
                                        </p:tav>
                                        <p:tav tm="50000">
                                          <p:val>
                                            <p:strVal val="ppt_w+.01"/>
                                          </p:val>
                                        </p:tav>
                                        <p:tav tm="100000">
                                          <p:val>
                                            <p:strVal val="ppt_w/10"/>
                                          </p:val>
                                        </p:tav>
                                      </p:tavLst>
                                    </p:anim>
                                    <p:animEffect transition="out" filter="fade">
                                      <p:cBhvr>
                                        <p:cTn id="39" dur="500" tmFilter="0,0; .5, 0; 1, 1"/>
                                        <p:tgtEl>
                                          <p:spTgt spid="34">
                                            <p:txEl>
                                              <p:pRg st="0" end="0"/>
                                            </p:txEl>
                                          </p:spTgt>
                                        </p:tgtEl>
                                      </p:cBhvr>
                                    </p:animEffect>
                                    <p:set>
                                      <p:cBhvr>
                                        <p:cTn id="40" dur="1" fill="hold">
                                          <p:stCondLst>
                                            <p:cond delay="499"/>
                                          </p:stCondLst>
                                        </p:cTn>
                                        <p:tgtEl>
                                          <p:spTgt spid="34">
                                            <p:txEl>
                                              <p:pRg st="0" end="0"/>
                                            </p:txEl>
                                          </p:spTgt>
                                        </p:tgtEl>
                                        <p:attrNameLst>
                                          <p:attrName>style.visibility</p:attrName>
                                        </p:attrNameLst>
                                      </p:cBhvr>
                                      <p:to>
                                        <p:strVal val="hidden"/>
                                      </p:to>
                                    </p:set>
                                  </p:childTnLst>
                                </p:cTn>
                              </p:par>
                              <p:par>
                                <p:cTn id="41" presetID="41" presetClass="entr" presetSubtype="0" fill="hold" grpId="0" nodeType="withEffect">
                                  <p:stCondLst>
                                    <p:cond delay="0"/>
                                  </p:stCondLst>
                                  <p:iterate type="lt">
                                    <p:tmPct val="10000"/>
                                  </p:iterate>
                                  <p:childTnLst>
                                    <p:set>
                                      <p:cBhvr>
                                        <p:cTn id="42" dur="1" fill="hold">
                                          <p:stCondLst>
                                            <p:cond delay="0"/>
                                          </p:stCondLst>
                                        </p:cTn>
                                        <p:tgtEl>
                                          <p:spTgt spid="40">
                                            <p:txEl>
                                              <p:pRg st="0" end="0"/>
                                            </p:txEl>
                                          </p:spTgt>
                                        </p:tgtEl>
                                        <p:attrNameLst>
                                          <p:attrName>style.visibility</p:attrName>
                                        </p:attrNameLst>
                                      </p:cBhvr>
                                      <p:to>
                                        <p:strVal val="visible"/>
                                      </p:to>
                                    </p:set>
                                    <p:anim calcmode="lin" valueType="num">
                                      <p:cBhvr>
                                        <p:cTn id="43" dur="500" fill="hold"/>
                                        <p:tgtEl>
                                          <p:spTgt spid="4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40">
                                            <p:txEl>
                                              <p:pRg st="0" end="0"/>
                                            </p:txEl>
                                          </p:spTgt>
                                        </p:tgtEl>
                                        <p:attrNameLst>
                                          <p:attrName>ppt_y</p:attrName>
                                        </p:attrNameLst>
                                      </p:cBhvr>
                                      <p:tavLst>
                                        <p:tav tm="0">
                                          <p:val>
                                            <p:strVal val="#ppt_y"/>
                                          </p:val>
                                        </p:tav>
                                        <p:tav tm="100000">
                                          <p:val>
                                            <p:strVal val="#ppt_y"/>
                                          </p:val>
                                        </p:tav>
                                      </p:tavLst>
                                    </p:anim>
                                    <p:anim calcmode="lin" valueType="num">
                                      <p:cBhvr>
                                        <p:cTn id="45" dur="500" fill="hold"/>
                                        <p:tgtEl>
                                          <p:spTgt spid="4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4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uild="p">
        <p:tmplLst>
          <p:tmpl lvl="1">
            <p:tnLst>
              <p:par>
                <p:cTn presetID="41" presetClass="entr" presetSubtype="0" fill="hold" nodeType="afterEffect">
                  <p:stCondLst>
                    <p:cond delay="0"/>
                  </p:stCondLst>
                  <p:iterate type="lt">
                    <p:tmPct val="10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34"/>
                        </p:tgtEl>
                        <p:attrNameLst>
                          <p:attrName>ppt_y</p:attrName>
                        </p:attrNameLst>
                      </p:cBhvr>
                      <p:tavLst>
                        <p:tav tm="0">
                          <p:val>
                            <p:strVal val="#ppt_y"/>
                          </p:val>
                        </p:tav>
                        <p:tav tm="100000">
                          <p:val>
                            <p:strVal val="#ppt_y"/>
                          </p:val>
                        </p:tav>
                      </p:tavLst>
                    </p:anim>
                    <p:anim calcmode="lin" valueType="num">
                      <p:cBhvr>
                        <p:cTn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34"/>
                        </p:tgtEl>
                      </p:cBhvr>
                    </p:animEffect>
                  </p:childTnLst>
                </p:cTn>
              </p:par>
            </p:tnLst>
          </p:tmpl>
        </p:tmplLst>
      </p:bldP>
      <p:bldP spid="34" grpId="1" build="p">
        <p:tmplLst>
          <p:tmpl lvl="1">
            <p:tnLst>
              <p:par>
                <p:cTn presetID="41" presetClass="exit" presetSubtype="0" fill="hold" nodeType="clickEffect">
                  <p:stCondLst>
                    <p:cond delay="0"/>
                  </p:stCondLst>
                  <p:iterate type="lt">
                    <p:tmPct val="10000"/>
                  </p:iterate>
                  <p:childTnLst>
                    <p:anim calcmode="lin" valueType="num">
                      <p:cBhvr>
                        <p:cTn dur="500"/>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dur="500"/>
                        <p:tgtEl>
                          <p:spTgt spid="34"/>
                        </p:tgtEl>
                        <p:attrNameLst>
                          <p:attrName>ppt_y</p:attrName>
                        </p:attrNameLst>
                      </p:cBhvr>
                      <p:tavLst>
                        <p:tav tm="0">
                          <p:val>
                            <p:strVal val="ppt_y"/>
                          </p:val>
                        </p:tav>
                        <p:tav tm="100000">
                          <p:val>
                            <p:strVal val="ppt_y"/>
                          </p:val>
                        </p:tav>
                      </p:tavLst>
                    </p:anim>
                    <p:anim calcmode="lin" valueType="num">
                      <p:cBhvr>
                        <p:cTn dur="500"/>
                        <p:tgtEl>
                          <p:spTgt spid="34"/>
                        </p:tgtEl>
                        <p:attrNameLst>
                          <p:attrName>ppt_h</p:attrName>
                        </p:attrNameLst>
                      </p:cBhvr>
                      <p:tavLst>
                        <p:tav tm="0">
                          <p:val>
                            <p:strVal val="ppt_h"/>
                          </p:val>
                        </p:tav>
                        <p:tav tm="50000">
                          <p:val>
                            <p:strVal val="ppt_h+.01"/>
                          </p:val>
                        </p:tav>
                        <p:tav tm="100000">
                          <p:val>
                            <p:strVal val="ppt_h/10"/>
                          </p:val>
                        </p:tav>
                      </p:tavLst>
                    </p:anim>
                    <p:anim calcmode="lin" valueType="num">
                      <p:cBhvr>
                        <p:cTn dur="500"/>
                        <p:tgtEl>
                          <p:spTgt spid="34"/>
                        </p:tgtEl>
                        <p:attrNameLst>
                          <p:attrName>ppt_w</p:attrName>
                        </p:attrNameLst>
                      </p:cBhvr>
                      <p:tavLst>
                        <p:tav tm="0">
                          <p:val>
                            <p:strVal val="ppt_w"/>
                          </p:val>
                        </p:tav>
                        <p:tav tm="50000">
                          <p:val>
                            <p:strVal val="ppt_w+.01"/>
                          </p:val>
                        </p:tav>
                        <p:tav tm="100000">
                          <p:val>
                            <p:strVal val="ppt_w/10"/>
                          </p:val>
                        </p:tav>
                      </p:tavLst>
                    </p:anim>
                    <p:animEffect transition="out" filter="fade">
                      <p:cBhvr>
                        <p:cTn dur="500" tmFilter="0,0; .5, 0; 1, 1"/>
                        <p:tgtEl>
                          <p:spTgt spid="34"/>
                        </p:tgtEl>
                      </p:cBhvr>
                    </p:animEffect>
                    <p:set>
                      <p:cBhvr>
                        <p:cTn dur="1" fill="hold">
                          <p:stCondLst>
                            <p:cond delay="499"/>
                          </p:stCondLst>
                        </p:cTn>
                        <p:tgtEl>
                          <p:spTgt spid="34"/>
                        </p:tgtEl>
                        <p:attrNameLst>
                          <p:attrName>style.visibility</p:attrName>
                        </p:attrNameLst>
                      </p:cBhvr>
                      <p:to>
                        <p:strVal val="hidden"/>
                      </p:to>
                    </p:set>
                  </p:childTnLst>
                </p:cTn>
              </p:par>
            </p:tnLst>
          </p:tmpl>
        </p:tmplLst>
      </p:bldP>
      <p:bldP spid="40" grpId="0" build="p">
        <p:tmplLst>
          <p:tmpl lvl="1">
            <p:tnLst>
              <p:par>
                <p:cTn presetID="41" presetClass="entr" presetSubtype="0" fill="hold" nodeType="withEffect">
                  <p:stCondLst>
                    <p:cond delay="0"/>
                  </p:stCondLst>
                  <p:iterate type="lt">
                    <p:tmPct val="10000"/>
                  </p:iterate>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40"/>
                        </p:tgtEl>
                        <p:attrNameLst>
                          <p:attrName>ppt_y</p:attrName>
                        </p:attrNameLst>
                      </p:cBhvr>
                      <p:tavLst>
                        <p:tav tm="0">
                          <p:val>
                            <p:strVal val="#ppt_y"/>
                          </p:val>
                        </p:tav>
                        <p:tav tm="100000">
                          <p:val>
                            <p:strVal val="#ppt_y"/>
                          </p:val>
                        </p:tav>
                      </p:tavLst>
                    </p:anim>
                    <p:anim calcmode="lin" valueType="num">
                      <p:cBhvr>
                        <p:cTn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40"/>
                        </p:tgtEl>
                      </p:cBhvr>
                    </p:animEffect>
                  </p:childTnLst>
                </p:cTn>
              </p:par>
            </p:tnLst>
          </p:tmpl>
        </p:tmplLst>
      </p:bldP>
      <p:bldP spid="41" grpId="0" build="p" animBg="1">
        <p:tmplLst>
          <p:tmpl>
            <p:tnLst>
              <p:par>
                <p:cTn presetID="35" presetClass="path" presetSubtype="0" accel="50000" decel="50000" fill="hold" nodeType="withEffect">
                  <p:stCondLst>
                    <p:cond delay="0"/>
                  </p:stCondLst>
                  <p:childTnLst>
                    <p:animMotion origin="layout" path="M 0 -4.07407E-6 L -1.01172 -4.07407E-6 " pathEditMode="relative" rAng="0" ptsTypes="AA">
                      <p:cBhvr>
                        <p:cTn dur="1000" fill="hold"/>
                        <p:tgtEl>
                          <p:spTgt spid="41"/>
                        </p:tgtEl>
                        <p:attrNameLst>
                          <p:attrName>ppt_x</p:attrName>
                          <p:attrName>ppt_y</p:attrName>
                        </p:attrNameLst>
                      </p:cBhvr>
                      <p:rCtr x="-50586" y="0"/>
                    </p:animMotion>
                  </p:childTnLst>
                </p:cTn>
              </p:par>
            </p:tnLst>
          </p:tmpl>
          <p:tmpl lvl="1">
            <p:tnLst>
              <p:par>
                <p:cTn presetID="35" presetClass="path" presetSubtype="0" accel="50000" decel="50000" fill="hold" nodeType="withEffect" nodePh="1">
                  <p:stCondLst>
                    <p:cond delay="0"/>
                  </p:stCondLst>
                  <p:endCondLst>
                    <p:cond delay="0"/>
                  </p:endCondLst>
                  <p:childTnLst>
                    <p:animMotion origin="layout" path="M 2.29167E-6 -1.85185E-6 L -0.63308 -1.85185E-6 " pathEditMode="relative" rAng="0" ptsTypes="AA">
                      <p:cBhvr>
                        <p:cTn dur="1000" fill="hold"/>
                        <p:tgtEl>
                          <p:spTgt spid="41"/>
                        </p:tgtEl>
                        <p:attrNameLst>
                          <p:attrName>ppt_x</p:attrName>
                          <p:attrName>ppt_y</p:attrName>
                        </p:attrNameLst>
                      </p:cBhvr>
                      <p:rCtr x="-31654" y="0"/>
                    </p:animMotion>
                  </p:childTnLst>
                </p:cTn>
              </p:par>
            </p:tnLst>
          </p:tmpl>
        </p:tmplLst>
      </p:bldP>
      <p:bldP spid="42" grpId="0" build="p" animBg="1">
        <p:tmplLst>
          <p:tmpl>
            <p:tnLst>
              <p:par>
                <p:cTn presetID="63" presetClass="path" presetSubtype="0" accel="50000" decel="50000" fill="hold" nodeType="withEffect">
                  <p:stCondLst>
                    <p:cond delay="0"/>
                  </p:stCondLst>
                  <p:childTnLst>
                    <p:animMotion origin="layout" path="M 0 1.11022E-16 L 1.02096 1.11022E-16 " pathEditMode="relative" rAng="0" ptsTypes="AA">
                      <p:cBhvr>
                        <p:cTn dur="1000" fill="hold"/>
                        <p:tgtEl>
                          <p:spTgt spid="42"/>
                        </p:tgtEl>
                        <p:attrNameLst>
                          <p:attrName>ppt_x</p:attrName>
                          <p:attrName>ppt_y</p:attrName>
                        </p:attrNameLst>
                      </p:cBhvr>
                      <p:rCtr x="51042" y="0"/>
                    </p:animMotion>
                  </p:childTnLst>
                </p:cTn>
              </p:par>
            </p:tnLst>
          </p:tmpl>
          <p:tmpl lvl="1">
            <p:tnLst>
              <p:par>
                <p:cTn presetID="63" presetClass="path" presetSubtype="0" accel="50000" decel="50000" fill="hold" nodeType="withEffect" nodePh="1">
                  <p:stCondLst>
                    <p:cond delay="0"/>
                  </p:stCondLst>
                  <p:endCondLst>
                    <p:cond delay="0"/>
                  </p:endCondLst>
                  <p:childTnLst>
                    <p:animMotion origin="layout" path="M 2.29167E-6 -2.22222E-6 L 1.50989 -2.22222E-6 " pathEditMode="relative" rAng="0" ptsTypes="AA">
                      <p:cBhvr>
                        <p:cTn dur="1000" fill="hold"/>
                        <p:tgtEl>
                          <p:spTgt spid="42"/>
                        </p:tgtEl>
                        <p:attrNameLst>
                          <p:attrName>ppt_x</p:attrName>
                          <p:attrName>ppt_y</p:attrName>
                        </p:attrNameLst>
                      </p:cBhvr>
                      <p:rCtr x="75495" y="0"/>
                    </p:animMotion>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CONTENIDO_DOBL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589B886-BBA7-E84E-9B70-A634CFC39381}"/>
              </a:ext>
            </a:extLst>
          </p:cNvPr>
          <p:cNvSpPr>
            <a:spLocks noGrp="1"/>
          </p:cNvSpPr>
          <p:nvPr>
            <p:ph sz="half" idx="1"/>
          </p:nvPr>
        </p:nvSpPr>
        <p:spPr>
          <a:xfrm>
            <a:off x="838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p:txBody>
          <a:bodyPr/>
          <a:lstStyle/>
          <a:p>
            <a:r>
              <a:rPr lang="es-ES"/>
              <a:t>Ets es sadjkhas kjlashd 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Tree>
    <p:extLst>
      <p:ext uri="{BB962C8B-B14F-4D97-AF65-F5344CB8AC3E}">
        <p14:creationId xmlns:p14="http://schemas.microsoft.com/office/powerpoint/2010/main" val="362520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1000"/>
                                        <p:tgtEl>
                                          <p:spTgt spid="4">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1000"/>
                                        <p:tgtEl>
                                          <p:spTgt spid="4">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1000"/>
                                        <p:tgtEl>
                                          <p:spTgt spid="4">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FTWARE">
    <p:spTree>
      <p:nvGrpSpPr>
        <p:cNvPr id="1" name=""/>
        <p:cNvGrpSpPr/>
        <p:nvPr/>
      </p:nvGrpSpPr>
      <p:grpSpPr>
        <a:xfrm>
          <a:off x="0" y="0"/>
          <a:ext cx="0" cy="0"/>
          <a:chOff x="0" y="0"/>
          <a:chExt cx="0" cy="0"/>
        </a:xfrm>
      </p:grpSpPr>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0" y="6576520"/>
            <a:ext cx="11353800" cy="284480"/>
          </a:xfrm>
        </p:spPr>
        <p:txBody>
          <a:bodyPr/>
          <a:lstStyle/>
          <a:p>
            <a:r>
              <a:rPr lang="es-ES"/>
              <a:t>Ets es sadjkhas kjlashd jkas</a:t>
            </a:r>
            <a:endParaRPr lang="es-ES" dirty="0"/>
          </a:p>
        </p:txBody>
      </p:sp>
      <p:pic>
        <p:nvPicPr>
          <p:cNvPr id="42" name="Picture 3">
            <a:extLst>
              <a:ext uri="{FF2B5EF4-FFF2-40B4-BE49-F238E27FC236}">
                <a16:creationId xmlns:a16="http://schemas.microsoft.com/office/drawing/2014/main" id="{D18D439B-C357-1340-B039-5AE6E01BBD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86758" y="3002477"/>
            <a:ext cx="4431625" cy="3662738"/>
          </a:xfrm>
          <a:prstGeom prst="rect">
            <a:avLst/>
          </a:prstGeom>
          <a:effectLst>
            <a:reflection blurRad="6350" stA="52000" endA="300" endPos="35000" dir="5400000" sy="-100000" algn="bl" rotWithShape="0"/>
          </a:effectLst>
        </p:spPr>
      </p:pic>
      <p:sp>
        <p:nvSpPr>
          <p:cNvPr id="2" name="Título 1">
            <a:extLst>
              <a:ext uri="{FF2B5EF4-FFF2-40B4-BE49-F238E27FC236}">
                <a16:creationId xmlns:a16="http://schemas.microsoft.com/office/drawing/2014/main" id="{BE560F8B-141F-424F-97A8-871210DAF087}"/>
              </a:ext>
            </a:extLst>
          </p:cNvPr>
          <p:cNvSpPr>
            <a:spLocks noGrp="1"/>
          </p:cNvSpPr>
          <p:nvPr>
            <p:ph type="title" hasCustomPrompt="1"/>
          </p:nvPr>
        </p:nvSpPr>
        <p:spPr>
          <a:xfrm>
            <a:off x="540749" y="365125"/>
            <a:ext cx="10515600" cy="776129"/>
          </a:xfrm>
        </p:spPr>
        <p:txBody>
          <a:bodyPr>
            <a:noAutofit/>
          </a:bodyPr>
          <a:lstStyle>
            <a:lvl1pPr algn="l">
              <a:defRPr sz="6000"/>
            </a:lvl1pPr>
          </a:lstStyle>
          <a:p>
            <a:r>
              <a:rPr lang="es-ES" dirty="0"/>
              <a:t>NOMBRE DEL SOFTWARE</a:t>
            </a:r>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48" name="Marcador de texto 2">
            <a:extLst>
              <a:ext uri="{FF2B5EF4-FFF2-40B4-BE49-F238E27FC236}">
                <a16:creationId xmlns:a16="http://schemas.microsoft.com/office/drawing/2014/main" id="{F42FA816-CA6A-1941-86AD-EB5045097777}"/>
              </a:ext>
            </a:extLst>
          </p:cNvPr>
          <p:cNvSpPr>
            <a:spLocks noGrp="1"/>
          </p:cNvSpPr>
          <p:nvPr>
            <p:ph idx="1"/>
          </p:nvPr>
        </p:nvSpPr>
        <p:spPr>
          <a:xfrm>
            <a:off x="540749" y="1386938"/>
            <a:ext cx="10515600" cy="1369855"/>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vl1pPr>
            <a:lvl2pPr marL="323850" indent="0">
              <a:buNone/>
              <a:defRPr/>
            </a:lvl2pPr>
          </a:lstStyle>
          <a:p>
            <a:pPr lvl="0"/>
            <a:r>
              <a:rPr lang="es-ES" dirty="0"/>
              <a:t>Haga clic para modificar los estilos de texto del patrón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Haga clic para modificar los estilos de texto del patrón</a:t>
            </a:r>
          </a:p>
        </p:txBody>
      </p:sp>
      <p:sp>
        <p:nvSpPr>
          <p:cNvPr id="49" name="Marcador de contenido 4">
            <a:extLst>
              <a:ext uri="{FF2B5EF4-FFF2-40B4-BE49-F238E27FC236}">
                <a16:creationId xmlns:a16="http://schemas.microsoft.com/office/drawing/2014/main" id="{518C5C9D-F5AE-5E49-BE29-09AD273EEB77}"/>
              </a:ext>
            </a:extLst>
          </p:cNvPr>
          <p:cNvSpPr>
            <a:spLocks noGrp="1"/>
          </p:cNvSpPr>
          <p:nvPr>
            <p:ph sz="quarter" idx="12" hasCustomPrompt="1"/>
          </p:nvPr>
        </p:nvSpPr>
        <p:spPr>
          <a:xfrm>
            <a:off x="355849" y="3076772"/>
            <a:ext cx="2981672" cy="368488"/>
          </a:xfrm>
        </p:spPr>
        <p:txBody>
          <a:bodyPr/>
          <a:lstStyle>
            <a:lvl1pPr marL="0" indent="0" algn="r">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0" name="Marcador de texto 6">
            <a:extLst>
              <a:ext uri="{FF2B5EF4-FFF2-40B4-BE49-F238E27FC236}">
                <a16:creationId xmlns:a16="http://schemas.microsoft.com/office/drawing/2014/main" id="{40BEB153-D687-9342-9FA8-6C735492C832}"/>
              </a:ext>
            </a:extLst>
          </p:cNvPr>
          <p:cNvSpPr>
            <a:spLocks noGrp="1"/>
          </p:cNvSpPr>
          <p:nvPr>
            <p:ph type="body" sz="quarter" idx="13" hasCustomPrompt="1"/>
          </p:nvPr>
        </p:nvSpPr>
        <p:spPr>
          <a:xfrm>
            <a:off x="452774" y="3451259"/>
            <a:ext cx="2882898" cy="937692"/>
          </a:xfrm>
        </p:spPr>
        <p:txBody>
          <a:bodyPr>
            <a:noAutofit/>
          </a:bodyPr>
          <a:lstStyle>
            <a:lvl1pPr algn="r">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1" name="Marcador de contenido 4">
            <a:extLst>
              <a:ext uri="{FF2B5EF4-FFF2-40B4-BE49-F238E27FC236}">
                <a16:creationId xmlns:a16="http://schemas.microsoft.com/office/drawing/2014/main" id="{7BE2EE48-BC47-044E-8BF6-01D452CAB47D}"/>
              </a:ext>
            </a:extLst>
          </p:cNvPr>
          <p:cNvSpPr>
            <a:spLocks noGrp="1"/>
          </p:cNvSpPr>
          <p:nvPr>
            <p:ph sz="quarter" idx="14" hasCustomPrompt="1"/>
          </p:nvPr>
        </p:nvSpPr>
        <p:spPr>
          <a:xfrm>
            <a:off x="8854479" y="3081936"/>
            <a:ext cx="2981672" cy="368488"/>
          </a:xfrm>
        </p:spPr>
        <p:txBody>
          <a:bodyPr/>
          <a:lstStyle>
            <a:lvl1pPr marL="0" indent="0" algn="l">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2" name="Marcador de texto 6">
            <a:extLst>
              <a:ext uri="{FF2B5EF4-FFF2-40B4-BE49-F238E27FC236}">
                <a16:creationId xmlns:a16="http://schemas.microsoft.com/office/drawing/2014/main" id="{74B2800E-288B-6F4B-AECB-27D6587818FF}"/>
              </a:ext>
            </a:extLst>
          </p:cNvPr>
          <p:cNvSpPr>
            <a:spLocks noGrp="1"/>
          </p:cNvSpPr>
          <p:nvPr>
            <p:ph type="body" sz="quarter" idx="15" hasCustomPrompt="1"/>
          </p:nvPr>
        </p:nvSpPr>
        <p:spPr>
          <a:xfrm>
            <a:off x="8854479" y="3456423"/>
            <a:ext cx="2882898" cy="937692"/>
          </a:xfrm>
        </p:spPr>
        <p:txBody>
          <a:bodyPr>
            <a:noAutofit/>
          </a:bodyPr>
          <a:lstStyle>
            <a:lvl1pPr algn="l">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3" name="Marcador de contenido 4">
            <a:extLst>
              <a:ext uri="{FF2B5EF4-FFF2-40B4-BE49-F238E27FC236}">
                <a16:creationId xmlns:a16="http://schemas.microsoft.com/office/drawing/2014/main" id="{BA754811-020B-874E-9C85-96F0013A3CEA}"/>
              </a:ext>
            </a:extLst>
          </p:cNvPr>
          <p:cNvSpPr>
            <a:spLocks noGrp="1"/>
          </p:cNvSpPr>
          <p:nvPr>
            <p:ph sz="quarter" idx="16" hasCustomPrompt="1"/>
          </p:nvPr>
        </p:nvSpPr>
        <p:spPr>
          <a:xfrm>
            <a:off x="355849" y="4735549"/>
            <a:ext cx="2981672" cy="368488"/>
          </a:xfrm>
        </p:spPr>
        <p:txBody>
          <a:bodyPr/>
          <a:lstStyle>
            <a:lvl1pPr marL="0" indent="0" algn="r">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4" name="Marcador de texto 6">
            <a:extLst>
              <a:ext uri="{FF2B5EF4-FFF2-40B4-BE49-F238E27FC236}">
                <a16:creationId xmlns:a16="http://schemas.microsoft.com/office/drawing/2014/main" id="{CDEBC4E2-5D14-4C44-AC90-12D179F74EAA}"/>
              </a:ext>
            </a:extLst>
          </p:cNvPr>
          <p:cNvSpPr>
            <a:spLocks noGrp="1"/>
          </p:cNvSpPr>
          <p:nvPr>
            <p:ph type="body" sz="quarter" idx="17" hasCustomPrompt="1"/>
          </p:nvPr>
        </p:nvSpPr>
        <p:spPr>
          <a:xfrm>
            <a:off x="452774" y="5110036"/>
            <a:ext cx="2882898" cy="937692"/>
          </a:xfrm>
        </p:spPr>
        <p:txBody>
          <a:bodyPr>
            <a:noAutofit/>
          </a:bodyPr>
          <a:lstStyle>
            <a:lvl1pPr algn="r">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5" name="Marcador de contenido 4">
            <a:extLst>
              <a:ext uri="{FF2B5EF4-FFF2-40B4-BE49-F238E27FC236}">
                <a16:creationId xmlns:a16="http://schemas.microsoft.com/office/drawing/2014/main" id="{BBB51CFE-E8BA-5548-800B-331EB8C30677}"/>
              </a:ext>
            </a:extLst>
          </p:cNvPr>
          <p:cNvSpPr>
            <a:spLocks noGrp="1"/>
          </p:cNvSpPr>
          <p:nvPr>
            <p:ph sz="quarter" idx="18" hasCustomPrompt="1"/>
          </p:nvPr>
        </p:nvSpPr>
        <p:spPr>
          <a:xfrm>
            <a:off x="8854479" y="4740713"/>
            <a:ext cx="2981672" cy="368488"/>
          </a:xfrm>
        </p:spPr>
        <p:txBody>
          <a:bodyPr/>
          <a:lstStyle>
            <a:lvl1pPr marL="0" indent="0" algn="l">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6" name="Marcador de texto 6">
            <a:extLst>
              <a:ext uri="{FF2B5EF4-FFF2-40B4-BE49-F238E27FC236}">
                <a16:creationId xmlns:a16="http://schemas.microsoft.com/office/drawing/2014/main" id="{A530D481-13D4-0C46-A841-2CFE8158C804}"/>
              </a:ext>
            </a:extLst>
          </p:cNvPr>
          <p:cNvSpPr>
            <a:spLocks noGrp="1"/>
          </p:cNvSpPr>
          <p:nvPr>
            <p:ph type="body" sz="quarter" idx="19" hasCustomPrompt="1"/>
          </p:nvPr>
        </p:nvSpPr>
        <p:spPr>
          <a:xfrm>
            <a:off x="8854479" y="5115200"/>
            <a:ext cx="2882898" cy="937692"/>
          </a:xfrm>
        </p:spPr>
        <p:txBody>
          <a:bodyPr>
            <a:noAutofit/>
          </a:bodyPr>
          <a:lstStyle>
            <a:lvl1pPr algn="l">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7" name="Rectángulo 56">
            <a:extLst>
              <a:ext uri="{FF2B5EF4-FFF2-40B4-BE49-F238E27FC236}">
                <a16:creationId xmlns:a16="http://schemas.microsoft.com/office/drawing/2014/main" id="{E278E972-01BC-B34F-9B0A-A8F4B57EE5DD}"/>
              </a:ext>
            </a:extLst>
          </p:cNvPr>
          <p:cNvSpPr/>
          <p:nvPr/>
        </p:nvSpPr>
        <p:spPr>
          <a:xfrm>
            <a:off x="4028268" y="3162542"/>
            <a:ext cx="4136320" cy="23085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Imagen 59">
            <a:extLst>
              <a:ext uri="{FF2B5EF4-FFF2-40B4-BE49-F238E27FC236}">
                <a16:creationId xmlns:a16="http://schemas.microsoft.com/office/drawing/2014/main" id="{7688DA18-1CB1-AD46-A9E0-F451D93033A6}"/>
              </a:ext>
            </a:extLst>
          </p:cNvPr>
          <p:cNvPicPr>
            <a:picLocks noChangeAspect="1"/>
          </p:cNvPicPr>
          <p:nvPr userDrawn="1"/>
        </p:nvPicPr>
        <p:blipFill>
          <a:blip r:embed="rId3">
            <a:clrChange>
              <a:clrFrom>
                <a:srgbClr val="FFFFFF">
                  <a:alpha val="0"/>
                </a:srgbClr>
              </a:clrFrom>
              <a:clrTo>
                <a:srgbClr val="FFFFFF">
                  <a:alpha val="0"/>
                </a:srgbClr>
              </a:clrTo>
            </a:clrChange>
            <a:lum bright="70000" contrast="-70000"/>
          </a:blip>
          <a:stretch>
            <a:fillRect/>
          </a:stretch>
        </p:blipFill>
        <p:spPr>
          <a:xfrm>
            <a:off x="5774084" y="4025959"/>
            <a:ext cx="641684" cy="641684"/>
          </a:xfrm>
          <a:prstGeom prst="rect">
            <a:avLst/>
          </a:prstGeom>
          <a:noFill/>
        </p:spPr>
      </p:pic>
      <p:cxnSp>
        <p:nvCxnSpPr>
          <p:cNvPr id="62" name="Conector recto 61">
            <a:extLst>
              <a:ext uri="{FF2B5EF4-FFF2-40B4-BE49-F238E27FC236}">
                <a16:creationId xmlns:a16="http://schemas.microsoft.com/office/drawing/2014/main" id="{8EE1449B-EDE0-4D4D-919F-6BF31818C63D}"/>
              </a:ext>
            </a:extLst>
          </p:cNvPr>
          <p:cNvCxnSpPr/>
          <p:nvPr userDrawn="1"/>
        </p:nvCxnSpPr>
        <p:spPr>
          <a:xfrm>
            <a:off x="5660160" y="4909722"/>
            <a:ext cx="83964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Marcador de posición de imagen 5">
            <a:extLst>
              <a:ext uri="{FF2B5EF4-FFF2-40B4-BE49-F238E27FC236}">
                <a16:creationId xmlns:a16="http://schemas.microsoft.com/office/drawing/2014/main" id="{22CB772E-DD57-440E-88DC-BB4B4433FB42}"/>
              </a:ext>
            </a:extLst>
          </p:cNvPr>
          <p:cNvSpPr>
            <a:spLocks noGrp="1"/>
          </p:cNvSpPr>
          <p:nvPr>
            <p:ph type="pic" sz="quarter" idx="21"/>
          </p:nvPr>
        </p:nvSpPr>
        <p:spPr>
          <a:xfrm>
            <a:off x="4028269" y="3162542"/>
            <a:ext cx="4136320" cy="2308519"/>
          </a:xfrm>
          <a:prstGeom prst="rect">
            <a:avLst/>
          </a:prstGeom>
          <a:ln w="76200">
            <a:noFill/>
          </a:ln>
        </p:spPr>
        <p:txBody>
          <a:bodyPr/>
          <a:lstStyle/>
          <a:p>
            <a:endParaRPr lang="es-ES"/>
          </a:p>
        </p:txBody>
      </p:sp>
    </p:spTree>
    <p:extLst>
      <p:ext uri="{BB962C8B-B14F-4D97-AF65-F5344CB8AC3E}">
        <p14:creationId xmlns:p14="http://schemas.microsoft.com/office/powerpoint/2010/main" val="2905076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60"/>
                                        </p:tgtEl>
                                        <p:attrNameLst>
                                          <p:attrName>style.visibility</p:attrName>
                                        </p:attrNameLst>
                                      </p:cBhvr>
                                      <p:to>
                                        <p:strVal val="visible"/>
                                      </p:to>
                                    </p:set>
                                    <p:anim calcmode="lin" valueType="num">
                                      <p:cBhvr>
                                        <p:cTn id="9" dur="500" fill="hold"/>
                                        <p:tgtEl>
                                          <p:spTgt spid="60"/>
                                        </p:tgtEl>
                                        <p:attrNameLst>
                                          <p:attrName>ppt_w</p:attrName>
                                        </p:attrNameLst>
                                      </p:cBhvr>
                                      <p:tavLst>
                                        <p:tav tm="0">
                                          <p:val>
                                            <p:fltVal val="0"/>
                                          </p:val>
                                        </p:tav>
                                        <p:tav tm="100000">
                                          <p:val>
                                            <p:strVal val="#ppt_w"/>
                                          </p:val>
                                        </p:tav>
                                      </p:tavLst>
                                    </p:anim>
                                    <p:anim calcmode="lin" valueType="num">
                                      <p:cBhvr>
                                        <p:cTn id="10" dur="500" fill="hold"/>
                                        <p:tgtEl>
                                          <p:spTgt spid="60"/>
                                        </p:tgtEl>
                                        <p:attrNameLst>
                                          <p:attrName>ppt_h</p:attrName>
                                        </p:attrNameLst>
                                      </p:cBhvr>
                                      <p:tavLst>
                                        <p:tav tm="0">
                                          <p:val>
                                            <p:fltVal val="0"/>
                                          </p:val>
                                        </p:tav>
                                        <p:tav tm="100000">
                                          <p:val>
                                            <p:strVal val="#ppt_h"/>
                                          </p:val>
                                        </p:tav>
                                      </p:tavLst>
                                    </p:anim>
                                    <p:animEffect transition="in" filter="fade">
                                      <p:cBhvr>
                                        <p:cTn id="11" dur="500"/>
                                        <p:tgtEl>
                                          <p:spTgt spid="6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1500"/>
                                        <p:tgtEl>
                                          <p:spTgt spid="62"/>
                                        </p:tgtEl>
                                      </p:cBhvr>
                                    </p:animEffect>
                                  </p:childTnLst>
                                </p:cTn>
                              </p:par>
                            </p:childTnLst>
                          </p:cTn>
                        </p:par>
                        <p:par>
                          <p:cTn id="16" fill="hold">
                            <p:stCondLst>
                              <p:cond delay="2000"/>
                            </p:stCondLst>
                            <p:childTnLst>
                              <p:par>
                                <p:cTn id="17" presetID="10" presetClass="exit" presetSubtype="0" fill="hold" nodeType="afterEffect">
                                  <p:stCondLst>
                                    <p:cond delay="0"/>
                                  </p:stCondLst>
                                  <p:childTnLst>
                                    <p:animEffect transition="out" filter="fade">
                                      <p:cBhvr>
                                        <p:cTn id="18" dur="500"/>
                                        <p:tgtEl>
                                          <p:spTgt spid="60"/>
                                        </p:tgtEl>
                                      </p:cBhvr>
                                    </p:animEffect>
                                    <p:set>
                                      <p:cBhvr>
                                        <p:cTn id="19" dur="1" fill="hold">
                                          <p:stCondLst>
                                            <p:cond delay="499"/>
                                          </p:stCondLst>
                                        </p:cTn>
                                        <p:tgtEl>
                                          <p:spTgt spid="6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2"/>
                                        </p:tgtEl>
                                      </p:cBhvr>
                                    </p:animEffect>
                                    <p:set>
                                      <p:cBhvr>
                                        <p:cTn id="22" dur="1" fill="hold">
                                          <p:stCondLst>
                                            <p:cond delay="499"/>
                                          </p:stCondLst>
                                        </p:cTn>
                                        <p:tgtEl>
                                          <p:spTgt spid="62"/>
                                        </p:tgtEl>
                                        <p:attrNameLst>
                                          <p:attrName>style.visibility</p:attrName>
                                        </p:attrNameLst>
                                      </p:cBhvr>
                                      <p:to>
                                        <p:strVal val="hidden"/>
                                      </p:to>
                                    </p:set>
                                  </p:childTnLst>
                                </p:cTn>
                              </p:par>
                            </p:childTnLst>
                          </p:cTn>
                        </p:par>
                        <p:par>
                          <p:cTn id="23" fill="hold">
                            <p:stCondLst>
                              <p:cond delay="2500"/>
                            </p:stCondLst>
                            <p:childTnLst>
                              <p:par>
                                <p:cTn id="24" presetID="10" presetClass="entr" presetSubtype="0" fill="hold" grpId="0" nodeType="after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p:tgtEl>
                                          <p:spTgt spid="2"/>
                                        </p:tgtEl>
                                        <p:attrNameLst>
                                          <p:attrName>ppt_y</p:attrName>
                                        </p:attrNameLst>
                                      </p:cBhvr>
                                      <p:tavLst>
                                        <p:tav tm="0">
                                          <p:val>
                                            <p:strVal val="#ppt_y-#ppt_h*1.125000"/>
                                          </p:val>
                                        </p:tav>
                                        <p:tav tm="100000">
                                          <p:val>
                                            <p:strVal val="#ppt_y"/>
                                          </p:val>
                                        </p:tav>
                                      </p:tavLst>
                                    </p:anim>
                                    <p:animEffect transition="in" filter="wipe(down)">
                                      <p:cBhvr>
                                        <p:cTn id="30" dur="500"/>
                                        <p:tgtEl>
                                          <p:spTgt spid="2"/>
                                        </p:tgtEl>
                                      </p:cBhvr>
                                    </p:animEffect>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1+#ppt_w/2"/>
                                          </p:val>
                                        </p:tav>
                                        <p:tav tm="100000">
                                          <p:val>
                                            <p:strVal val="#ppt_x"/>
                                          </p:val>
                                        </p:tav>
                                      </p:tavLst>
                                    </p:anim>
                                    <p:anim calcmode="lin" valueType="num">
                                      <p:cBhvr additive="base">
                                        <p:cTn id="35" dur="500" fill="hold"/>
                                        <p:tgtEl>
                                          <p:spTgt spid="48"/>
                                        </p:tgtEl>
                                        <p:attrNameLst>
                                          <p:attrName>ppt_y</p:attrName>
                                        </p:attrNameLst>
                                      </p:cBhvr>
                                      <p:tavLst>
                                        <p:tav tm="0">
                                          <p:val>
                                            <p:strVal val="#ppt_y"/>
                                          </p:val>
                                        </p:tav>
                                        <p:tav tm="100000">
                                          <p:val>
                                            <p:strVal val="#ppt_y"/>
                                          </p:val>
                                        </p:tav>
                                      </p:tavLst>
                                    </p:anim>
                                  </p:childTnLst>
                                </p:cTn>
                              </p:par>
                              <p:par>
                                <p:cTn id="36" presetID="1" presetClass="exit" presetSubtype="0" fill="hold" nodeType="withEffect">
                                  <p:stCondLst>
                                    <p:cond delay="0"/>
                                  </p:stCondLst>
                                  <p:childTnLst>
                                    <p:set>
                                      <p:cBhvr>
                                        <p:cTn id="37" dur="1" fill="hold">
                                          <p:stCondLst>
                                            <p:cond delay="0"/>
                                          </p:stCondLst>
                                        </p:cTn>
                                        <p:tgtEl>
                                          <p:spTgt spid="60"/>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6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iterate type="lt">
                                    <p:tmPct val="0"/>
                                  </p:iterate>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500"/>
                            </p:stCondLst>
                            <p:childTnLst>
                              <p:par>
                                <p:cTn id="46" presetID="16" presetClass="emph" presetSubtype="0" fill="hold" grpId="3" nodeType="afterEffect">
                                  <p:stCondLst>
                                    <p:cond delay="1000"/>
                                  </p:stCondLst>
                                  <p:iterate type="lt">
                                    <p:tmPct val="4000"/>
                                  </p:iterate>
                                  <p:childTnLst>
                                    <p:set>
                                      <p:cBhvr override="childStyle">
                                        <p:cTn id="47" dur="500" fill="hold"/>
                                        <p:tgtEl>
                                          <p:spTgt spid="49"/>
                                        </p:tgtEl>
                                        <p:attrNameLst>
                                          <p:attrName>style.color</p:attrName>
                                        </p:attrNameLst>
                                      </p:cBhvr>
                                      <p:to>
                                        <p:clrVal>
                                          <a:srgbClr val="9BA0AD"/>
                                        </p:clrVal>
                                      </p:to>
                                    </p:set>
                                    <p:set>
                                      <p:cBhvr>
                                        <p:cTn id="48" dur="500" fill="hold"/>
                                        <p:tgtEl>
                                          <p:spTgt spid="49"/>
                                        </p:tgtEl>
                                        <p:attrNameLst>
                                          <p:attrName>fillcolor</p:attrName>
                                        </p:attrNameLst>
                                      </p:cBhvr>
                                      <p:to>
                                        <p:clrVal>
                                          <a:srgbClr val="9BA0AD"/>
                                        </p:clrVal>
                                      </p:to>
                                    </p:set>
                                    <p:set>
                                      <p:cBhvr>
                                        <p:cTn id="49" dur="500" fill="hold"/>
                                        <p:tgtEl>
                                          <p:spTgt spid="49"/>
                                        </p:tgtEl>
                                        <p:attrNameLst>
                                          <p:attrName>fill.type</p:attrName>
                                        </p:attrNameLst>
                                      </p:cBhvr>
                                      <p:to>
                                        <p:strVal val="solid"/>
                                      </p:to>
                                    </p:set>
                                  </p:childTnLst>
                                </p:cTn>
                              </p:par>
                            </p:childTnLst>
                          </p:cTn>
                        </p:par>
                        <p:par>
                          <p:cTn id="50" fill="hold">
                            <p:stCondLst>
                              <p:cond delay="2120"/>
                            </p:stCondLst>
                            <p:childTnLst>
                              <p:par>
                                <p:cTn id="51" presetID="10" presetClass="entr" presetSubtype="0" fill="hold" grpId="0" nodeType="afterEffect">
                                  <p:stCondLst>
                                    <p:cond delay="1500"/>
                                  </p:stCondLst>
                                  <p:iterate type="lt">
                                    <p:tmPct val="0"/>
                                  </p:iterate>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par>
                          <p:cTn id="54" fill="hold">
                            <p:stCondLst>
                              <p:cond delay="4120"/>
                            </p:stCondLst>
                            <p:childTnLst>
                              <p:par>
                                <p:cTn id="55" presetID="16" presetClass="emph" presetSubtype="0" fill="hold" grpId="3" nodeType="afterEffect">
                                  <p:stCondLst>
                                    <p:cond delay="1000"/>
                                  </p:stCondLst>
                                  <p:iterate type="lt">
                                    <p:tmPct val="4000"/>
                                  </p:iterate>
                                  <p:childTnLst>
                                    <p:set>
                                      <p:cBhvr override="childStyle">
                                        <p:cTn id="56" dur="500" fill="hold"/>
                                        <p:tgtEl>
                                          <p:spTgt spid="51"/>
                                        </p:tgtEl>
                                        <p:attrNameLst>
                                          <p:attrName>style.color</p:attrName>
                                        </p:attrNameLst>
                                      </p:cBhvr>
                                      <p:to>
                                        <p:clrVal>
                                          <a:srgbClr val="9BA0AD"/>
                                        </p:clrVal>
                                      </p:to>
                                    </p:set>
                                    <p:set>
                                      <p:cBhvr>
                                        <p:cTn id="57" dur="500" fill="hold"/>
                                        <p:tgtEl>
                                          <p:spTgt spid="51"/>
                                        </p:tgtEl>
                                        <p:attrNameLst>
                                          <p:attrName>fillcolor</p:attrName>
                                        </p:attrNameLst>
                                      </p:cBhvr>
                                      <p:to>
                                        <p:clrVal>
                                          <a:srgbClr val="9BA0AD"/>
                                        </p:clrVal>
                                      </p:to>
                                    </p:set>
                                    <p:set>
                                      <p:cBhvr>
                                        <p:cTn id="58" dur="500" fill="hold"/>
                                        <p:tgtEl>
                                          <p:spTgt spid="51"/>
                                        </p:tgtEl>
                                        <p:attrNameLst>
                                          <p:attrName>fill.type</p:attrName>
                                        </p:attrNameLst>
                                      </p:cBhvr>
                                      <p:to>
                                        <p:strVal val="solid"/>
                                      </p:to>
                                    </p:set>
                                  </p:childTnLst>
                                </p:cTn>
                              </p:par>
                            </p:childTnLst>
                          </p:cTn>
                        </p:par>
                        <p:par>
                          <p:cTn id="59" fill="hold">
                            <p:stCondLst>
                              <p:cond delay="5740"/>
                            </p:stCondLst>
                            <p:childTnLst>
                              <p:par>
                                <p:cTn id="60" presetID="10" presetClass="entr" presetSubtype="0" fill="hold" grpId="0" nodeType="afterEffect">
                                  <p:stCondLst>
                                    <p:cond delay="1500"/>
                                  </p:stCondLst>
                                  <p:iterate type="lt">
                                    <p:tmPct val="0"/>
                                  </p:iterate>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par>
                          <p:cTn id="63" fill="hold">
                            <p:stCondLst>
                              <p:cond delay="7740"/>
                            </p:stCondLst>
                            <p:childTnLst>
                              <p:par>
                                <p:cTn id="64" presetID="16" presetClass="emph" presetSubtype="0" fill="hold" grpId="3" nodeType="afterEffect">
                                  <p:stCondLst>
                                    <p:cond delay="1000"/>
                                  </p:stCondLst>
                                  <p:iterate type="lt">
                                    <p:tmPct val="4000"/>
                                  </p:iterate>
                                  <p:childTnLst>
                                    <p:set>
                                      <p:cBhvr override="childStyle">
                                        <p:cTn id="65" dur="500" fill="hold"/>
                                        <p:tgtEl>
                                          <p:spTgt spid="53"/>
                                        </p:tgtEl>
                                        <p:attrNameLst>
                                          <p:attrName>style.color</p:attrName>
                                        </p:attrNameLst>
                                      </p:cBhvr>
                                      <p:to>
                                        <p:clrVal>
                                          <a:srgbClr val="9BA0AD"/>
                                        </p:clrVal>
                                      </p:to>
                                    </p:set>
                                    <p:set>
                                      <p:cBhvr>
                                        <p:cTn id="66" dur="500" fill="hold"/>
                                        <p:tgtEl>
                                          <p:spTgt spid="53"/>
                                        </p:tgtEl>
                                        <p:attrNameLst>
                                          <p:attrName>fillcolor</p:attrName>
                                        </p:attrNameLst>
                                      </p:cBhvr>
                                      <p:to>
                                        <p:clrVal>
                                          <a:srgbClr val="9BA0AD"/>
                                        </p:clrVal>
                                      </p:to>
                                    </p:set>
                                    <p:set>
                                      <p:cBhvr>
                                        <p:cTn id="67" dur="500" fill="hold"/>
                                        <p:tgtEl>
                                          <p:spTgt spid="53"/>
                                        </p:tgtEl>
                                        <p:attrNameLst>
                                          <p:attrName>fill.type</p:attrName>
                                        </p:attrNameLst>
                                      </p:cBhvr>
                                      <p:to>
                                        <p:strVal val="solid"/>
                                      </p:to>
                                    </p:set>
                                  </p:childTnLst>
                                </p:cTn>
                              </p:par>
                            </p:childTnLst>
                          </p:cTn>
                        </p:par>
                        <p:par>
                          <p:cTn id="68" fill="hold">
                            <p:stCondLst>
                              <p:cond delay="9360"/>
                            </p:stCondLst>
                            <p:childTnLst>
                              <p:par>
                                <p:cTn id="69" presetID="10" presetClass="entr" presetSubtype="0" fill="hold" grpId="0" nodeType="afterEffect">
                                  <p:stCondLst>
                                    <p:cond delay="1500"/>
                                  </p:stCondLst>
                                  <p:iterate type="lt">
                                    <p:tmPct val="0"/>
                                  </p:iterate>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childTnLst>
                          </p:cTn>
                        </p:par>
                        <p:par>
                          <p:cTn id="72" fill="hold">
                            <p:stCondLst>
                              <p:cond delay="11360"/>
                            </p:stCondLst>
                            <p:childTnLst>
                              <p:par>
                                <p:cTn id="73" presetID="16" presetClass="emph" presetSubtype="0" fill="hold" grpId="3" nodeType="afterEffect">
                                  <p:stCondLst>
                                    <p:cond delay="1000"/>
                                  </p:stCondLst>
                                  <p:iterate type="lt">
                                    <p:tmPct val="4000"/>
                                  </p:iterate>
                                  <p:childTnLst>
                                    <p:set>
                                      <p:cBhvr override="childStyle">
                                        <p:cTn id="74" dur="500" fill="hold"/>
                                        <p:tgtEl>
                                          <p:spTgt spid="55"/>
                                        </p:tgtEl>
                                        <p:attrNameLst>
                                          <p:attrName>style.color</p:attrName>
                                        </p:attrNameLst>
                                      </p:cBhvr>
                                      <p:to>
                                        <p:clrVal>
                                          <a:srgbClr val="9BA0AD"/>
                                        </p:clrVal>
                                      </p:to>
                                    </p:set>
                                    <p:set>
                                      <p:cBhvr>
                                        <p:cTn id="75" dur="500" fill="hold"/>
                                        <p:tgtEl>
                                          <p:spTgt spid="55"/>
                                        </p:tgtEl>
                                        <p:attrNameLst>
                                          <p:attrName>fillcolor</p:attrName>
                                        </p:attrNameLst>
                                      </p:cBhvr>
                                      <p:to>
                                        <p:clrVal>
                                          <a:srgbClr val="9BA0AD"/>
                                        </p:clrVal>
                                      </p:to>
                                    </p:set>
                                    <p:set>
                                      <p:cBhvr>
                                        <p:cTn id="76" dur="500" fill="hold"/>
                                        <p:tgtEl>
                                          <p:spTgt spid="55"/>
                                        </p:tgtEl>
                                        <p:attrNameLst>
                                          <p:attrName>fill.type</p:attrName>
                                        </p:attrNameLst>
                                      </p:cBhvr>
                                      <p:to>
                                        <p:strVal val="solid"/>
                                      </p:to>
                                    </p:set>
                                  </p:childTnLst>
                                </p:cTn>
                              </p:par>
                            </p:childTnLst>
                          </p:cTn>
                        </p:par>
                      </p:childTnLst>
                    </p:cTn>
                  </p:par>
                  <p:par>
                    <p:cTn id="77" fill="hold">
                      <p:stCondLst>
                        <p:cond delay="indefinite"/>
                      </p:stCondLst>
                      <p:childTnLst>
                        <p:par>
                          <p:cTn id="78" fill="hold">
                            <p:stCondLst>
                              <p:cond delay="0"/>
                            </p:stCondLst>
                            <p:childTnLst>
                              <p:par>
                                <p:cTn id="79" presetID="16" presetClass="emph" presetSubtype="0" fill="hold" grpId="1" nodeType="clickEffect">
                                  <p:stCondLst>
                                    <p:cond delay="0"/>
                                  </p:stCondLst>
                                  <p:iterate type="lt">
                                    <p:tmPct val="4000"/>
                                  </p:iterate>
                                  <p:childTnLst>
                                    <p:set>
                                      <p:cBhvr override="childStyle">
                                        <p:cTn id="80" dur="500" fill="hold"/>
                                        <p:tgtEl>
                                          <p:spTgt spid="49"/>
                                        </p:tgtEl>
                                        <p:attrNameLst>
                                          <p:attrName>style.color</p:attrName>
                                        </p:attrNameLst>
                                      </p:cBhvr>
                                      <p:to>
                                        <p:clrVal>
                                          <a:schemeClr val="accent2"/>
                                        </p:clrVal>
                                      </p:to>
                                    </p:set>
                                    <p:set>
                                      <p:cBhvr>
                                        <p:cTn id="81" dur="500" fill="hold"/>
                                        <p:tgtEl>
                                          <p:spTgt spid="49"/>
                                        </p:tgtEl>
                                        <p:attrNameLst>
                                          <p:attrName>fillcolor</p:attrName>
                                        </p:attrNameLst>
                                      </p:cBhvr>
                                      <p:to>
                                        <p:clrVal>
                                          <a:schemeClr val="accent2"/>
                                        </p:clrVal>
                                      </p:to>
                                    </p:set>
                                    <p:set>
                                      <p:cBhvr>
                                        <p:cTn id="82" dur="500" fill="hold"/>
                                        <p:tgtEl>
                                          <p:spTgt spid="49"/>
                                        </p:tgtEl>
                                        <p:attrNameLst>
                                          <p:attrName>fill.type</p:attrName>
                                        </p:attrNameLst>
                                      </p:cBhvr>
                                      <p:to>
                                        <p:strVal val="solid"/>
                                      </p:to>
                                    </p:set>
                                  </p:childTnLst>
                                </p:cTn>
                              </p:par>
                            </p:childTnLst>
                          </p:cTn>
                        </p:par>
                        <p:par>
                          <p:cTn id="83" fill="hold">
                            <p:stCondLst>
                              <p:cond delay="620"/>
                            </p:stCondLst>
                            <p:childTnLst>
                              <p:par>
                                <p:cTn id="84" presetID="12" presetClass="entr" presetSubtype="4" fill="hold" grpId="0" nodeType="afterEffect">
                                  <p:stCondLst>
                                    <p:cond delay="0"/>
                                  </p:stCondLst>
                                  <p:iterate type="lt">
                                    <p:tmPct val="0"/>
                                  </p:iterate>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p:tgtEl>
                                          <p:spTgt spid="50"/>
                                        </p:tgtEl>
                                        <p:attrNameLst>
                                          <p:attrName>ppt_y</p:attrName>
                                        </p:attrNameLst>
                                      </p:cBhvr>
                                      <p:tavLst>
                                        <p:tav tm="0">
                                          <p:val>
                                            <p:strVal val="#ppt_y+#ppt_h*1.125000"/>
                                          </p:val>
                                        </p:tav>
                                        <p:tav tm="100000">
                                          <p:val>
                                            <p:strVal val="#ppt_y"/>
                                          </p:val>
                                        </p:tav>
                                      </p:tavLst>
                                    </p:anim>
                                    <p:animEffect transition="in" filter="wipe(up)">
                                      <p:cBhvr>
                                        <p:cTn id="87" dur="500"/>
                                        <p:tgtEl>
                                          <p:spTgt spid="50"/>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mph" presetSubtype="0" fill="hold" grpId="2" nodeType="clickEffect">
                                  <p:stCondLst>
                                    <p:cond delay="0"/>
                                  </p:stCondLst>
                                  <p:iterate type="lt">
                                    <p:tmPct val="4000"/>
                                  </p:iterate>
                                  <p:childTnLst>
                                    <p:set>
                                      <p:cBhvr override="childStyle">
                                        <p:cTn id="91" dur="500" fill="hold"/>
                                        <p:tgtEl>
                                          <p:spTgt spid="49"/>
                                        </p:tgtEl>
                                        <p:attrNameLst>
                                          <p:attrName>style.color</p:attrName>
                                        </p:attrNameLst>
                                      </p:cBhvr>
                                      <p:to>
                                        <p:clrVal>
                                          <a:srgbClr val="31333D"/>
                                        </p:clrVal>
                                      </p:to>
                                    </p:set>
                                    <p:set>
                                      <p:cBhvr>
                                        <p:cTn id="92" dur="500" fill="hold"/>
                                        <p:tgtEl>
                                          <p:spTgt spid="49"/>
                                        </p:tgtEl>
                                        <p:attrNameLst>
                                          <p:attrName>fillcolor</p:attrName>
                                        </p:attrNameLst>
                                      </p:cBhvr>
                                      <p:to>
                                        <p:clrVal>
                                          <a:srgbClr val="31333D"/>
                                        </p:clrVal>
                                      </p:to>
                                    </p:set>
                                    <p:set>
                                      <p:cBhvr>
                                        <p:cTn id="93" dur="500" fill="hold"/>
                                        <p:tgtEl>
                                          <p:spTgt spid="49"/>
                                        </p:tgtEl>
                                        <p:attrNameLst>
                                          <p:attrName>fill.type</p:attrName>
                                        </p:attrNameLst>
                                      </p:cBhvr>
                                      <p:to>
                                        <p:strVal val="solid"/>
                                      </p:to>
                                    </p:set>
                                  </p:childTnLst>
                                </p:cTn>
                              </p:par>
                            </p:childTnLst>
                          </p:cTn>
                        </p:par>
                        <p:par>
                          <p:cTn id="94" fill="hold">
                            <p:stCondLst>
                              <p:cond delay="620"/>
                            </p:stCondLst>
                            <p:childTnLst>
                              <p:par>
                                <p:cTn id="95" presetID="16" presetClass="emph" presetSubtype="0" fill="hold" grpId="1" nodeType="afterEffect">
                                  <p:stCondLst>
                                    <p:cond delay="0"/>
                                  </p:stCondLst>
                                  <p:iterate type="lt">
                                    <p:tmPct val="4000"/>
                                  </p:iterate>
                                  <p:childTnLst>
                                    <p:set>
                                      <p:cBhvr override="childStyle">
                                        <p:cTn id="96" dur="500" fill="hold"/>
                                        <p:tgtEl>
                                          <p:spTgt spid="51"/>
                                        </p:tgtEl>
                                        <p:attrNameLst>
                                          <p:attrName>style.color</p:attrName>
                                        </p:attrNameLst>
                                      </p:cBhvr>
                                      <p:to>
                                        <p:clrVal>
                                          <a:schemeClr val="accent2"/>
                                        </p:clrVal>
                                      </p:to>
                                    </p:set>
                                    <p:set>
                                      <p:cBhvr>
                                        <p:cTn id="97" dur="500" fill="hold"/>
                                        <p:tgtEl>
                                          <p:spTgt spid="51"/>
                                        </p:tgtEl>
                                        <p:attrNameLst>
                                          <p:attrName>fillcolor</p:attrName>
                                        </p:attrNameLst>
                                      </p:cBhvr>
                                      <p:to>
                                        <p:clrVal>
                                          <a:schemeClr val="accent2"/>
                                        </p:clrVal>
                                      </p:to>
                                    </p:set>
                                    <p:set>
                                      <p:cBhvr>
                                        <p:cTn id="98" dur="500" fill="hold"/>
                                        <p:tgtEl>
                                          <p:spTgt spid="51"/>
                                        </p:tgtEl>
                                        <p:attrNameLst>
                                          <p:attrName>fill.type</p:attrName>
                                        </p:attrNameLst>
                                      </p:cBhvr>
                                      <p:to>
                                        <p:strVal val="solid"/>
                                      </p:to>
                                    </p:set>
                                  </p:childTnLst>
                                </p:cTn>
                              </p:par>
                            </p:childTnLst>
                          </p:cTn>
                        </p:par>
                        <p:par>
                          <p:cTn id="99" fill="hold">
                            <p:stCondLst>
                              <p:cond delay="1240"/>
                            </p:stCondLst>
                            <p:childTnLst>
                              <p:par>
                                <p:cTn id="100" presetID="12" presetClass="entr" presetSubtype="4" fill="hold" grpId="0" nodeType="afterEffect">
                                  <p:stCondLst>
                                    <p:cond delay="0"/>
                                  </p:stCondLst>
                                  <p:iterate type="lt">
                                    <p:tmPct val="0"/>
                                  </p:iterate>
                                  <p:childTnLst>
                                    <p:set>
                                      <p:cBhvr>
                                        <p:cTn id="101" dur="1" fill="hold">
                                          <p:stCondLst>
                                            <p:cond delay="0"/>
                                          </p:stCondLst>
                                        </p:cTn>
                                        <p:tgtEl>
                                          <p:spTgt spid="52"/>
                                        </p:tgtEl>
                                        <p:attrNameLst>
                                          <p:attrName>style.visibility</p:attrName>
                                        </p:attrNameLst>
                                      </p:cBhvr>
                                      <p:to>
                                        <p:strVal val="visible"/>
                                      </p:to>
                                    </p:set>
                                    <p:anim calcmode="lin" valueType="num">
                                      <p:cBhvr additive="base">
                                        <p:cTn id="102" dur="500"/>
                                        <p:tgtEl>
                                          <p:spTgt spid="52"/>
                                        </p:tgtEl>
                                        <p:attrNameLst>
                                          <p:attrName>ppt_y</p:attrName>
                                        </p:attrNameLst>
                                      </p:cBhvr>
                                      <p:tavLst>
                                        <p:tav tm="0">
                                          <p:val>
                                            <p:strVal val="#ppt_y+#ppt_h*1.125000"/>
                                          </p:val>
                                        </p:tav>
                                        <p:tav tm="100000">
                                          <p:val>
                                            <p:strVal val="#ppt_y"/>
                                          </p:val>
                                        </p:tav>
                                      </p:tavLst>
                                    </p:anim>
                                    <p:animEffect transition="in" filter="wipe(up)">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16" presetClass="emph" presetSubtype="0" fill="hold" grpId="2" nodeType="clickEffect">
                                  <p:stCondLst>
                                    <p:cond delay="0"/>
                                  </p:stCondLst>
                                  <p:iterate type="lt">
                                    <p:tmPct val="4000"/>
                                  </p:iterate>
                                  <p:childTnLst>
                                    <p:set>
                                      <p:cBhvr override="childStyle">
                                        <p:cTn id="107" dur="500" fill="hold"/>
                                        <p:tgtEl>
                                          <p:spTgt spid="51"/>
                                        </p:tgtEl>
                                        <p:attrNameLst>
                                          <p:attrName>style.color</p:attrName>
                                        </p:attrNameLst>
                                      </p:cBhvr>
                                      <p:to>
                                        <p:clrVal>
                                          <a:srgbClr val="31333D"/>
                                        </p:clrVal>
                                      </p:to>
                                    </p:set>
                                    <p:set>
                                      <p:cBhvr>
                                        <p:cTn id="108" dur="500" fill="hold"/>
                                        <p:tgtEl>
                                          <p:spTgt spid="51"/>
                                        </p:tgtEl>
                                        <p:attrNameLst>
                                          <p:attrName>fillcolor</p:attrName>
                                        </p:attrNameLst>
                                      </p:cBhvr>
                                      <p:to>
                                        <p:clrVal>
                                          <a:srgbClr val="31333D"/>
                                        </p:clrVal>
                                      </p:to>
                                    </p:set>
                                    <p:set>
                                      <p:cBhvr>
                                        <p:cTn id="109" dur="500" fill="hold"/>
                                        <p:tgtEl>
                                          <p:spTgt spid="51"/>
                                        </p:tgtEl>
                                        <p:attrNameLst>
                                          <p:attrName>fill.type</p:attrName>
                                        </p:attrNameLst>
                                      </p:cBhvr>
                                      <p:to>
                                        <p:strVal val="solid"/>
                                      </p:to>
                                    </p:set>
                                  </p:childTnLst>
                                </p:cTn>
                              </p:par>
                            </p:childTnLst>
                          </p:cTn>
                        </p:par>
                        <p:par>
                          <p:cTn id="110" fill="hold">
                            <p:stCondLst>
                              <p:cond delay="620"/>
                            </p:stCondLst>
                            <p:childTnLst>
                              <p:par>
                                <p:cTn id="111" presetID="16" presetClass="emph" presetSubtype="0" fill="hold" grpId="1" nodeType="afterEffect">
                                  <p:stCondLst>
                                    <p:cond delay="0"/>
                                  </p:stCondLst>
                                  <p:iterate type="lt">
                                    <p:tmPct val="4000"/>
                                  </p:iterate>
                                  <p:childTnLst>
                                    <p:set>
                                      <p:cBhvr override="childStyle">
                                        <p:cTn id="112" dur="500" fill="hold"/>
                                        <p:tgtEl>
                                          <p:spTgt spid="53"/>
                                        </p:tgtEl>
                                        <p:attrNameLst>
                                          <p:attrName>style.color</p:attrName>
                                        </p:attrNameLst>
                                      </p:cBhvr>
                                      <p:to>
                                        <p:clrVal>
                                          <a:schemeClr val="accent2"/>
                                        </p:clrVal>
                                      </p:to>
                                    </p:set>
                                    <p:set>
                                      <p:cBhvr>
                                        <p:cTn id="113" dur="500" fill="hold"/>
                                        <p:tgtEl>
                                          <p:spTgt spid="53"/>
                                        </p:tgtEl>
                                        <p:attrNameLst>
                                          <p:attrName>fillcolor</p:attrName>
                                        </p:attrNameLst>
                                      </p:cBhvr>
                                      <p:to>
                                        <p:clrVal>
                                          <a:schemeClr val="accent2"/>
                                        </p:clrVal>
                                      </p:to>
                                    </p:set>
                                    <p:set>
                                      <p:cBhvr>
                                        <p:cTn id="114" dur="500" fill="hold"/>
                                        <p:tgtEl>
                                          <p:spTgt spid="53"/>
                                        </p:tgtEl>
                                        <p:attrNameLst>
                                          <p:attrName>fill.type</p:attrName>
                                        </p:attrNameLst>
                                      </p:cBhvr>
                                      <p:to>
                                        <p:strVal val="solid"/>
                                      </p:to>
                                    </p:set>
                                  </p:childTnLst>
                                </p:cTn>
                              </p:par>
                            </p:childTnLst>
                          </p:cTn>
                        </p:par>
                        <p:par>
                          <p:cTn id="115" fill="hold">
                            <p:stCondLst>
                              <p:cond delay="1240"/>
                            </p:stCondLst>
                            <p:childTnLst>
                              <p:par>
                                <p:cTn id="116" presetID="12" presetClass="entr" presetSubtype="4" fill="hold" grpId="0" nodeType="afterEffect">
                                  <p:stCondLst>
                                    <p:cond delay="0"/>
                                  </p:stCondLst>
                                  <p:iterate type="lt">
                                    <p:tmPct val="0"/>
                                  </p:iterate>
                                  <p:childTnLst>
                                    <p:set>
                                      <p:cBhvr>
                                        <p:cTn id="117" dur="1" fill="hold">
                                          <p:stCondLst>
                                            <p:cond delay="0"/>
                                          </p:stCondLst>
                                        </p:cTn>
                                        <p:tgtEl>
                                          <p:spTgt spid="54"/>
                                        </p:tgtEl>
                                        <p:attrNameLst>
                                          <p:attrName>style.visibility</p:attrName>
                                        </p:attrNameLst>
                                      </p:cBhvr>
                                      <p:to>
                                        <p:strVal val="visible"/>
                                      </p:to>
                                    </p:set>
                                    <p:anim calcmode="lin" valueType="num">
                                      <p:cBhvr additive="base">
                                        <p:cTn id="118" dur="500"/>
                                        <p:tgtEl>
                                          <p:spTgt spid="54"/>
                                        </p:tgtEl>
                                        <p:attrNameLst>
                                          <p:attrName>ppt_y</p:attrName>
                                        </p:attrNameLst>
                                      </p:cBhvr>
                                      <p:tavLst>
                                        <p:tav tm="0">
                                          <p:val>
                                            <p:strVal val="#ppt_y+#ppt_h*1.125000"/>
                                          </p:val>
                                        </p:tav>
                                        <p:tav tm="100000">
                                          <p:val>
                                            <p:strVal val="#ppt_y"/>
                                          </p:val>
                                        </p:tav>
                                      </p:tavLst>
                                    </p:anim>
                                    <p:animEffect transition="in" filter="wipe(up)">
                                      <p:cBhvr>
                                        <p:cTn id="119" dur="500"/>
                                        <p:tgtEl>
                                          <p:spTgt spid="54"/>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53"/>
                                        </p:tgtEl>
                                        <p:attrNameLst>
                                          <p:attrName>style.color</p:attrName>
                                        </p:attrNameLst>
                                      </p:cBhvr>
                                      <p:to>
                                        <p:clrVal>
                                          <a:srgbClr val="31333D"/>
                                        </p:clrVal>
                                      </p:to>
                                    </p:set>
                                    <p:set>
                                      <p:cBhvr>
                                        <p:cTn id="124" dur="500" fill="hold"/>
                                        <p:tgtEl>
                                          <p:spTgt spid="53"/>
                                        </p:tgtEl>
                                        <p:attrNameLst>
                                          <p:attrName>fillcolor</p:attrName>
                                        </p:attrNameLst>
                                      </p:cBhvr>
                                      <p:to>
                                        <p:clrVal>
                                          <a:srgbClr val="31333D"/>
                                        </p:clrVal>
                                      </p:to>
                                    </p:set>
                                    <p:set>
                                      <p:cBhvr>
                                        <p:cTn id="125" dur="500" fill="hold"/>
                                        <p:tgtEl>
                                          <p:spTgt spid="53"/>
                                        </p:tgtEl>
                                        <p:attrNameLst>
                                          <p:attrName>fill.type</p:attrName>
                                        </p:attrNameLst>
                                      </p:cBhvr>
                                      <p:to>
                                        <p:strVal val="solid"/>
                                      </p:to>
                                    </p:set>
                                  </p:childTnLst>
                                </p:cTn>
                              </p:par>
                            </p:childTnLst>
                          </p:cTn>
                        </p:par>
                        <p:par>
                          <p:cTn id="126" fill="hold">
                            <p:stCondLst>
                              <p:cond delay="620"/>
                            </p:stCondLst>
                            <p:childTnLst>
                              <p:par>
                                <p:cTn id="127" presetID="16" presetClass="emph" presetSubtype="0" fill="hold" grpId="1" nodeType="afterEffect">
                                  <p:stCondLst>
                                    <p:cond delay="0"/>
                                  </p:stCondLst>
                                  <p:iterate type="lt">
                                    <p:tmPct val="4000"/>
                                  </p:iterate>
                                  <p:childTnLst>
                                    <p:set>
                                      <p:cBhvr override="childStyle">
                                        <p:cTn id="128" dur="500" fill="hold"/>
                                        <p:tgtEl>
                                          <p:spTgt spid="55"/>
                                        </p:tgtEl>
                                        <p:attrNameLst>
                                          <p:attrName>style.color</p:attrName>
                                        </p:attrNameLst>
                                      </p:cBhvr>
                                      <p:to>
                                        <p:clrVal>
                                          <a:schemeClr val="accent2"/>
                                        </p:clrVal>
                                      </p:to>
                                    </p:set>
                                    <p:set>
                                      <p:cBhvr>
                                        <p:cTn id="129" dur="500" fill="hold"/>
                                        <p:tgtEl>
                                          <p:spTgt spid="55"/>
                                        </p:tgtEl>
                                        <p:attrNameLst>
                                          <p:attrName>fillcolor</p:attrName>
                                        </p:attrNameLst>
                                      </p:cBhvr>
                                      <p:to>
                                        <p:clrVal>
                                          <a:schemeClr val="accent2"/>
                                        </p:clrVal>
                                      </p:to>
                                    </p:set>
                                    <p:set>
                                      <p:cBhvr>
                                        <p:cTn id="130" dur="500" fill="hold"/>
                                        <p:tgtEl>
                                          <p:spTgt spid="55"/>
                                        </p:tgtEl>
                                        <p:attrNameLst>
                                          <p:attrName>fill.type</p:attrName>
                                        </p:attrNameLst>
                                      </p:cBhvr>
                                      <p:to>
                                        <p:strVal val="solid"/>
                                      </p:to>
                                    </p:set>
                                  </p:childTnLst>
                                </p:cTn>
                              </p:par>
                            </p:childTnLst>
                          </p:cTn>
                        </p:par>
                        <p:par>
                          <p:cTn id="131" fill="hold">
                            <p:stCondLst>
                              <p:cond delay="1240"/>
                            </p:stCondLst>
                            <p:childTnLst>
                              <p:par>
                                <p:cTn id="132" presetID="12" presetClass="entr" presetSubtype="4" fill="hold" grpId="0" nodeType="afterEffect">
                                  <p:stCondLst>
                                    <p:cond delay="0"/>
                                  </p:stCondLst>
                                  <p:iterate type="lt">
                                    <p:tmPct val="0"/>
                                  </p:iterate>
                                  <p:childTnLst>
                                    <p:set>
                                      <p:cBhvr>
                                        <p:cTn id="133" dur="1" fill="hold">
                                          <p:stCondLst>
                                            <p:cond delay="0"/>
                                          </p:stCondLst>
                                        </p:cTn>
                                        <p:tgtEl>
                                          <p:spTgt spid="56"/>
                                        </p:tgtEl>
                                        <p:attrNameLst>
                                          <p:attrName>style.visibility</p:attrName>
                                        </p:attrNameLst>
                                      </p:cBhvr>
                                      <p:to>
                                        <p:strVal val="visible"/>
                                      </p:to>
                                    </p:set>
                                    <p:anim calcmode="lin" valueType="num">
                                      <p:cBhvr additive="base">
                                        <p:cTn id="134" dur="500"/>
                                        <p:tgtEl>
                                          <p:spTgt spid="56"/>
                                        </p:tgtEl>
                                        <p:attrNameLst>
                                          <p:attrName>ppt_y</p:attrName>
                                        </p:attrNameLst>
                                      </p:cBhvr>
                                      <p:tavLst>
                                        <p:tav tm="0">
                                          <p:val>
                                            <p:strVal val="#ppt_y+#ppt_h*1.125000"/>
                                          </p:val>
                                        </p:tav>
                                        <p:tav tm="100000">
                                          <p:val>
                                            <p:strVal val="#ppt_y"/>
                                          </p:val>
                                        </p:tav>
                                      </p:tavLst>
                                    </p:anim>
                                    <p:animEffect transition="in" filter="wipe(up)">
                                      <p:cBhvr>
                                        <p:cTn id="135" dur="500"/>
                                        <p:tgtEl>
                                          <p:spTgt spid="56"/>
                                        </p:tgtEl>
                                      </p:cBhvr>
                                    </p:animEffect>
                                  </p:childTnLst>
                                </p:cTn>
                              </p:par>
                            </p:childTnLst>
                          </p:cTn>
                        </p:par>
                      </p:childTnLst>
                    </p:cTn>
                  </p:par>
                  <p:par>
                    <p:cTn id="136" fill="hold">
                      <p:stCondLst>
                        <p:cond delay="indefinite"/>
                      </p:stCondLst>
                      <p:childTnLst>
                        <p:par>
                          <p:cTn id="137" fill="hold">
                            <p:stCondLst>
                              <p:cond delay="0"/>
                            </p:stCondLst>
                            <p:childTnLst>
                              <p:par>
                                <p:cTn id="138" presetID="16" presetClass="emph" presetSubtype="0" fill="hold" grpId="2" nodeType="clickEffect">
                                  <p:stCondLst>
                                    <p:cond delay="0"/>
                                  </p:stCondLst>
                                  <p:iterate type="lt">
                                    <p:tmPct val="4000"/>
                                  </p:iterate>
                                  <p:childTnLst>
                                    <p:set>
                                      <p:cBhvr override="childStyle">
                                        <p:cTn id="139" dur="500" fill="hold"/>
                                        <p:tgtEl>
                                          <p:spTgt spid="55"/>
                                        </p:tgtEl>
                                        <p:attrNameLst>
                                          <p:attrName>style.color</p:attrName>
                                        </p:attrNameLst>
                                      </p:cBhvr>
                                      <p:to>
                                        <p:clrVal>
                                          <a:srgbClr val="31333D"/>
                                        </p:clrVal>
                                      </p:to>
                                    </p:set>
                                    <p:set>
                                      <p:cBhvr>
                                        <p:cTn id="140" dur="500" fill="hold"/>
                                        <p:tgtEl>
                                          <p:spTgt spid="55"/>
                                        </p:tgtEl>
                                        <p:attrNameLst>
                                          <p:attrName>fillcolor</p:attrName>
                                        </p:attrNameLst>
                                      </p:cBhvr>
                                      <p:to>
                                        <p:clrVal>
                                          <a:srgbClr val="31333D"/>
                                        </p:clrVal>
                                      </p:to>
                                    </p:set>
                                    <p:set>
                                      <p:cBhvr>
                                        <p:cTn id="141" dur="500" fill="hold"/>
                                        <p:tgtEl>
                                          <p:spTgt spid="55"/>
                                        </p:tgtEl>
                                        <p:attrNameLst>
                                          <p:attrName>fill.type</p:attrName>
                                        </p:attrNameLst>
                                      </p:cBhvr>
                                      <p:to>
                                        <p:strVal val="solid"/>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4" nodeType="clickEffect">
                                  <p:stCondLst>
                                    <p:cond delay="0"/>
                                  </p:stCondLst>
                                  <p:iterate type="lt">
                                    <p:tmPct val="0"/>
                                  </p:iterate>
                                  <p:childTnLst>
                                    <p:animEffect transition="out" filter="fade">
                                      <p:cBhvr>
                                        <p:cTn id="145" dur="500"/>
                                        <p:tgtEl>
                                          <p:spTgt spid="49"/>
                                        </p:tgtEl>
                                      </p:cBhvr>
                                    </p:animEffect>
                                    <p:set>
                                      <p:cBhvr>
                                        <p:cTn id="146" dur="1" fill="hold">
                                          <p:stCondLst>
                                            <p:cond delay="499"/>
                                          </p:stCondLst>
                                        </p:cTn>
                                        <p:tgtEl>
                                          <p:spTgt spid="49"/>
                                        </p:tgtEl>
                                        <p:attrNameLst>
                                          <p:attrName>style.visibility</p:attrName>
                                        </p:attrNameLst>
                                      </p:cBhvr>
                                      <p:to>
                                        <p:strVal val="hidden"/>
                                      </p:to>
                                    </p:set>
                                  </p:childTnLst>
                                </p:cTn>
                              </p:par>
                              <p:par>
                                <p:cTn id="147" presetID="10" presetClass="exit" presetSubtype="0" fill="hold" grpId="1" nodeType="withEffect">
                                  <p:stCondLst>
                                    <p:cond delay="0"/>
                                  </p:stCondLst>
                                  <p:iterate type="lt">
                                    <p:tmPct val="0"/>
                                  </p:iterate>
                                  <p:childTnLst>
                                    <p:animEffect transition="out" filter="fade">
                                      <p:cBhvr>
                                        <p:cTn id="148" dur="500"/>
                                        <p:tgtEl>
                                          <p:spTgt spid="50"/>
                                        </p:tgtEl>
                                      </p:cBhvr>
                                    </p:animEffect>
                                    <p:set>
                                      <p:cBhvr>
                                        <p:cTn id="149" dur="1" fill="hold">
                                          <p:stCondLst>
                                            <p:cond delay="499"/>
                                          </p:stCondLst>
                                        </p:cTn>
                                        <p:tgtEl>
                                          <p:spTgt spid="50"/>
                                        </p:tgtEl>
                                        <p:attrNameLst>
                                          <p:attrName>style.visibility</p:attrName>
                                        </p:attrNameLst>
                                      </p:cBhvr>
                                      <p:to>
                                        <p:strVal val="hidden"/>
                                      </p:to>
                                    </p:set>
                                  </p:childTnLst>
                                </p:cTn>
                              </p:par>
                              <p:par>
                                <p:cTn id="150" presetID="10" presetClass="exit" presetSubtype="0" fill="hold" grpId="4" nodeType="withEffect">
                                  <p:stCondLst>
                                    <p:cond delay="0"/>
                                  </p:stCondLst>
                                  <p:iterate type="lt">
                                    <p:tmPct val="0"/>
                                  </p:iterate>
                                  <p:childTnLst>
                                    <p:animEffect transition="out" filter="fade">
                                      <p:cBhvr>
                                        <p:cTn id="151" dur="500"/>
                                        <p:tgtEl>
                                          <p:spTgt spid="53"/>
                                        </p:tgtEl>
                                      </p:cBhvr>
                                    </p:animEffect>
                                    <p:set>
                                      <p:cBhvr>
                                        <p:cTn id="152" dur="1" fill="hold">
                                          <p:stCondLst>
                                            <p:cond delay="499"/>
                                          </p:stCondLst>
                                        </p:cTn>
                                        <p:tgtEl>
                                          <p:spTgt spid="53"/>
                                        </p:tgtEl>
                                        <p:attrNameLst>
                                          <p:attrName>style.visibility</p:attrName>
                                        </p:attrNameLst>
                                      </p:cBhvr>
                                      <p:to>
                                        <p:strVal val="hidden"/>
                                      </p:to>
                                    </p:set>
                                  </p:childTnLst>
                                </p:cTn>
                              </p:par>
                              <p:par>
                                <p:cTn id="153" presetID="10" presetClass="exit" presetSubtype="0" fill="hold" grpId="1" nodeType="withEffect">
                                  <p:stCondLst>
                                    <p:cond delay="0"/>
                                  </p:stCondLst>
                                  <p:iterate type="lt">
                                    <p:tmPct val="0"/>
                                  </p:iterate>
                                  <p:childTnLst>
                                    <p:animEffect transition="out" filter="fade">
                                      <p:cBhvr>
                                        <p:cTn id="154" dur="500"/>
                                        <p:tgtEl>
                                          <p:spTgt spid="54"/>
                                        </p:tgtEl>
                                      </p:cBhvr>
                                    </p:animEffect>
                                    <p:set>
                                      <p:cBhvr>
                                        <p:cTn id="155" dur="1" fill="hold">
                                          <p:stCondLst>
                                            <p:cond delay="499"/>
                                          </p:stCondLst>
                                        </p:cTn>
                                        <p:tgtEl>
                                          <p:spTgt spid="54"/>
                                        </p:tgtEl>
                                        <p:attrNameLst>
                                          <p:attrName>style.visibility</p:attrName>
                                        </p:attrNameLst>
                                      </p:cBhvr>
                                      <p:to>
                                        <p:strVal val="hidden"/>
                                      </p:to>
                                    </p:set>
                                  </p:childTnLst>
                                </p:cTn>
                              </p:par>
                              <p:par>
                                <p:cTn id="156" presetID="10" presetClass="exit" presetSubtype="0" fill="hold" grpId="4" nodeType="withEffect">
                                  <p:stCondLst>
                                    <p:cond delay="0"/>
                                  </p:stCondLst>
                                  <p:iterate type="lt">
                                    <p:tmPct val="0"/>
                                  </p:iterate>
                                  <p:childTnLst>
                                    <p:animEffect transition="out" filter="fade">
                                      <p:cBhvr>
                                        <p:cTn id="157" dur="500"/>
                                        <p:tgtEl>
                                          <p:spTgt spid="51"/>
                                        </p:tgtEl>
                                      </p:cBhvr>
                                    </p:animEffect>
                                    <p:set>
                                      <p:cBhvr>
                                        <p:cTn id="158" dur="1" fill="hold">
                                          <p:stCondLst>
                                            <p:cond delay="499"/>
                                          </p:stCondLst>
                                        </p:cTn>
                                        <p:tgtEl>
                                          <p:spTgt spid="51"/>
                                        </p:tgtEl>
                                        <p:attrNameLst>
                                          <p:attrName>style.visibility</p:attrName>
                                        </p:attrNameLst>
                                      </p:cBhvr>
                                      <p:to>
                                        <p:strVal val="hidden"/>
                                      </p:to>
                                    </p:set>
                                  </p:childTnLst>
                                </p:cTn>
                              </p:par>
                              <p:par>
                                <p:cTn id="159" presetID="10" presetClass="exit" presetSubtype="0" fill="hold" grpId="1" nodeType="withEffect">
                                  <p:stCondLst>
                                    <p:cond delay="0"/>
                                  </p:stCondLst>
                                  <p:iterate type="lt">
                                    <p:tmPct val="0"/>
                                  </p:iterate>
                                  <p:childTnLst>
                                    <p:animEffect transition="out" filter="fade">
                                      <p:cBhvr>
                                        <p:cTn id="160" dur="500"/>
                                        <p:tgtEl>
                                          <p:spTgt spid="52"/>
                                        </p:tgtEl>
                                      </p:cBhvr>
                                    </p:animEffect>
                                    <p:set>
                                      <p:cBhvr>
                                        <p:cTn id="161" dur="1" fill="hold">
                                          <p:stCondLst>
                                            <p:cond delay="499"/>
                                          </p:stCondLst>
                                        </p:cTn>
                                        <p:tgtEl>
                                          <p:spTgt spid="52"/>
                                        </p:tgtEl>
                                        <p:attrNameLst>
                                          <p:attrName>style.visibility</p:attrName>
                                        </p:attrNameLst>
                                      </p:cBhvr>
                                      <p:to>
                                        <p:strVal val="hidden"/>
                                      </p:to>
                                    </p:set>
                                  </p:childTnLst>
                                </p:cTn>
                              </p:par>
                              <p:par>
                                <p:cTn id="162" presetID="10" presetClass="exit" presetSubtype="0" fill="hold" grpId="4" nodeType="withEffect">
                                  <p:stCondLst>
                                    <p:cond delay="0"/>
                                  </p:stCondLst>
                                  <p:iterate type="lt">
                                    <p:tmPct val="0"/>
                                  </p:iterate>
                                  <p:childTnLst>
                                    <p:animEffect transition="out" filter="fade">
                                      <p:cBhvr>
                                        <p:cTn id="163" dur="500"/>
                                        <p:tgtEl>
                                          <p:spTgt spid="55"/>
                                        </p:tgtEl>
                                      </p:cBhvr>
                                    </p:animEffect>
                                    <p:set>
                                      <p:cBhvr>
                                        <p:cTn id="164" dur="1" fill="hold">
                                          <p:stCondLst>
                                            <p:cond delay="499"/>
                                          </p:stCondLst>
                                        </p:cTn>
                                        <p:tgtEl>
                                          <p:spTgt spid="55"/>
                                        </p:tgtEl>
                                        <p:attrNameLst>
                                          <p:attrName>style.visibility</p:attrName>
                                        </p:attrNameLst>
                                      </p:cBhvr>
                                      <p:to>
                                        <p:strVal val="hidden"/>
                                      </p:to>
                                    </p:set>
                                  </p:childTnLst>
                                </p:cTn>
                              </p:par>
                              <p:par>
                                <p:cTn id="165" presetID="10" presetClass="exit" presetSubtype="0" fill="hold" grpId="1" nodeType="withEffect">
                                  <p:stCondLst>
                                    <p:cond delay="0"/>
                                  </p:stCondLst>
                                  <p:iterate type="lt">
                                    <p:tmPct val="0"/>
                                  </p:iterate>
                                  <p:childTnLst>
                                    <p:animEffect transition="out" filter="fade">
                                      <p:cBhvr>
                                        <p:cTn id="166" dur="500"/>
                                        <p:tgtEl>
                                          <p:spTgt spid="56"/>
                                        </p:tgtEl>
                                      </p:cBhvr>
                                    </p:animEffect>
                                    <p:set>
                                      <p:cBhvr>
                                        <p:cTn id="167" dur="1" fill="hold">
                                          <p:stCondLst>
                                            <p:cond delay="499"/>
                                          </p:stCondLst>
                                        </p:cTn>
                                        <p:tgtEl>
                                          <p:spTgt spid="56"/>
                                        </p:tgtEl>
                                        <p:attrNameLst>
                                          <p:attrName>style.visibility</p:attrName>
                                        </p:attrNameLst>
                                      </p:cBhvr>
                                      <p:to>
                                        <p:strVal val="hidden"/>
                                      </p:to>
                                    </p:set>
                                  </p:childTnLst>
                                </p:cTn>
                              </p:par>
                              <p:par>
                                <p:cTn id="168" presetID="2" presetClass="exit" presetSubtype="1" fill="hold" grpId="1" nodeType="withEffect">
                                  <p:stCondLst>
                                    <p:cond delay="0"/>
                                  </p:stCondLst>
                                  <p:childTnLst>
                                    <p:anim calcmode="lin" valueType="num">
                                      <p:cBhvr additive="base">
                                        <p:cTn id="169" dur="500"/>
                                        <p:tgtEl>
                                          <p:spTgt spid="2"/>
                                        </p:tgtEl>
                                        <p:attrNameLst>
                                          <p:attrName>ppt_x</p:attrName>
                                        </p:attrNameLst>
                                      </p:cBhvr>
                                      <p:tavLst>
                                        <p:tav tm="0">
                                          <p:val>
                                            <p:strVal val="ppt_x"/>
                                          </p:val>
                                        </p:tav>
                                        <p:tav tm="100000">
                                          <p:val>
                                            <p:strVal val="ppt_x"/>
                                          </p:val>
                                        </p:tav>
                                      </p:tavLst>
                                    </p:anim>
                                    <p:anim calcmode="lin" valueType="num">
                                      <p:cBhvr additive="base">
                                        <p:cTn id="170" dur="500"/>
                                        <p:tgtEl>
                                          <p:spTgt spid="2"/>
                                        </p:tgtEl>
                                        <p:attrNameLst>
                                          <p:attrName>ppt_y</p:attrName>
                                        </p:attrNameLst>
                                      </p:cBhvr>
                                      <p:tavLst>
                                        <p:tav tm="0">
                                          <p:val>
                                            <p:strVal val="ppt_y"/>
                                          </p:val>
                                        </p:tav>
                                        <p:tav tm="100000">
                                          <p:val>
                                            <p:strVal val="0-ppt_h/2"/>
                                          </p:val>
                                        </p:tav>
                                      </p:tavLst>
                                    </p:anim>
                                    <p:set>
                                      <p:cBhvr>
                                        <p:cTn id="171" dur="1" fill="hold">
                                          <p:stCondLst>
                                            <p:cond delay="499"/>
                                          </p:stCondLst>
                                        </p:cTn>
                                        <p:tgtEl>
                                          <p:spTgt spid="2"/>
                                        </p:tgtEl>
                                        <p:attrNameLst>
                                          <p:attrName>style.visibility</p:attrName>
                                        </p:attrNameLst>
                                      </p:cBhvr>
                                      <p:to>
                                        <p:strVal val="hidden"/>
                                      </p:to>
                                    </p:set>
                                  </p:childTnLst>
                                </p:cTn>
                              </p:par>
                              <p:par>
                                <p:cTn id="172" presetID="2" presetClass="exit" presetSubtype="2" fill="hold" grpId="1" nodeType="withEffect">
                                  <p:stCondLst>
                                    <p:cond delay="0"/>
                                  </p:stCondLst>
                                  <p:childTnLst>
                                    <p:anim calcmode="lin" valueType="num">
                                      <p:cBhvr additive="base">
                                        <p:cTn id="173" dur="500"/>
                                        <p:tgtEl>
                                          <p:spTgt spid="48"/>
                                        </p:tgtEl>
                                        <p:attrNameLst>
                                          <p:attrName>ppt_x</p:attrName>
                                        </p:attrNameLst>
                                      </p:cBhvr>
                                      <p:tavLst>
                                        <p:tav tm="0">
                                          <p:val>
                                            <p:strVal val="ppt_x"/>
                                          </p:val>
                                        </p:tav>
                                        <p:tav tm="100000">
                                          <p:val>
                                            <p:strVal val="1+ppt_w/2"/>
                                          </p:val>
                                        </p:tav>
                                      </p:tavLst>
                                    </p:anim>
                                    <p:anim calcmode="lin" valueType="num">
                                      <p:cBhvr additive="base">
                                        <p:cTn id="174" dur="500"/>
                                        <p:tgtEl>
                                          <p:spTgt spid="48"/>
                                        </p:tgtEl>
                                        <p:attrNameLst>
                                          <p:attrName>ppt_y</p:attrName>
                                        </p:attrNameLst>
                                      </p:cBhvr>
                                      <p:tavLst>
                                        <p:tav tm="0">
                                          <p:val>
                                            <p:strVal val="ppt_y"/>
                                          </p:val>
                                        </p:tav>
                                        <p:tav tm="100000">
                                          <p:val>
                                            <p:strVal val="ppt_y"/>
                                          </p:val>
                                        </p:tav>
                                      </p:tavLst>
                                    </p:anim>
                                    <p:set>
                                      <p:cBhvr>
                                        <p:cTn id="175" dur="1" fill="hold">
                                          <p:stCondLst>
                                            <p:cond delay="499"/>
                                          </p:stCondLst>
                                        </p:cTn>
                                        <p:tgtEl>
                                          <p:spTgt spid="48"/>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0"/>
                                          </p:stCondLst>
                                        </p:cTn>
                                        <p:tgtEl>
                                          <p:spTgt spid="60"/>
                                        </p:tgtEl>
                                        <p:attrNameLst>
                                          <p:attrName>style.visibility</p:attrName>
                                        </p:attrNameLst>
                                      </p:cBhvr>
                                      <p:to>
                                        <p:strVal val="hidden"/>
                                      </p:to>
                                    </p:set>
                                  </p:childTnLst>
                                </p:cTn>
                              </p:par>
                              <p:par>
                                <p:cTn id="178" presetID="1" presetClass="exit" presetSubtype="0" fill="hold" nodeType="withEffect">
                                  <p:stCondLst>
                                    <p:cond delay="0"/>
                                  </p:stCondLst>
                                  <p:childTnLst>
                                    <p:set>
                                      <p:cBhvr>
                                        <p:cTn id="179" dur="1" fill="hold">
                                          <p:stCondLst>
                                            <p:cond delay="0"/>
                                          </p:stCondLst>
                                        </p:cTn>
                                        <p:tgtEl>
                                          <p:spTgt spid="62"/>
                                        </p:tgtEl>
                                        <p:attrNameLst>
                                          <p:attrName>style.visibility</p:attrName>
                                        </p:attrNameLst>
                                      </p:cBhvr>
                                      <p:to>
                                        <p:strVal val="hidden"/>
                                      </p:to>
                                    </p:set>
                                  </p:childTnLst>
                                </p:cTn>
                              </p:par>
                              <p:par>
                                <p:cTn id="180" presetID="1" presetClass="exit" presetSubtype="0" fill="hold" grpId="1" nodeType="withEffect">
                                  <p:stCondLst>
                                    <p:cond delay="0"/>
                                  </p:stCondLst>
                                  <p:childTnLst>
                                    <p:set>
                                      <p:cBhvr>
                                        <p:cTn id="181" dur="1" fill="hold">
                                          <p:stCondLst>
                                            <p:cond delay="0"/>
                                          </p:stCondLst>
                                        </p:cTn>
                                        <p:tgtEl>
                                          <p:spTgt spid="57"/>
                                        </p:tgtEl>
                                        <p:attrNameLst>
                                          <p:attrName>style.visibility</p:attrName>
                                        </p:attrNameLst>
                                      </p:cBhvr>
                                      <p:to>
                                        <p:strVal val="hidden"/>
                                      </p:to>
                                    </p:set>
                                  </p:childTnLst>
                                </p:cTn>
                              </p:par>
                              <p:par>
                                <p:cTn id="182" presetID="10" presetClass="exit" presetSubtype="0" fill="hold" grpId="1" nodeType="withEffect" nodePh="1">
                                  <p:stCondLst>
                                    <p:cond delay="0"/>
                                  </p:stCondLst>
                                  <p:endCondLst>
                                    <p:cond evt="begin" delay="0">
                                      <p:tn val="182"/>
                                    </p:cond>
                                  </p:endCondLst>
                                  <p:childTnLst>
                                    <p:animEffect transition="out" filter="fade">
                                      <p:cBhvr>
                                        <p:cTn id="183" dur="500"/>
                                        <p:tgtEl>
                                          <p:spTgt spid="23"/>
                                        </p:tgtEl>
                                      </p:cBhvr>
                                    </p:animEffect>
                                    <p:set>
                                      <p:cBhvr>
                                        <p:cTn id="18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8" grpId="0">
        <p:tmplLst>
          <p:tmpl>
            <p:tnLst>
              <p:par>
                <p:cTn presetID="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8" grpId="1">
        <p:tmplLst>
          <p:tmpl>
            <p:tnLst>
              <p:par>
                <p:cTn presetID="2" presetClass="exit" presetSubtype="2" fill="hold" nodeType="withEffect">
                  <p:stCondLst>
                    <p:cond delay="0"/>
                  </p:stCondLst>
                  <p:childTnLst>
                    <p:anim calcmode="lin" valueType="num">
                      <p:cBhvr additive="base">
                        <p:cTn dur="500"/>
                        <p:tgtEl>
                          <p:spTgt spid="48"/>
                        </p:tgtEl>
                        <p:attrNameLst>
                          <p:attrName>ppt_x</p:attrName>
                        </p:attrNameLst>
                      </p:cBhvr>
                      <p:tavLst>
                        <p:tav tm="0">
                          <p:val>
                            <p:strVal val="ppt_x"/>
                          </p:val>
                        </p:tav>
                        <p:tav tm="100000">
                          <p:val>
                            <p:strVal val="1+ppt_w/2"/>
                          </p:val>
                        </p:tav>
                      </p:tavLst>
                    </p:anim>
                    <p:anim calcmode="lin" valueType="num">
                      <p:cBhvr additive="base">
                        <p:cTn dur="500"/>
                        <p:tgtEl>
                          <p:spTgt spid="48"/>
                        </p:tgtEl>
                        <p:attrNameLst>
                          <p:attrName>ppt_y</p:attrName>
                        </p:attrNameLst>
                      </p:cBhvr>
                      <p:tavLst>
                        <p:tav tm="0">
                          <p:val>
                            <p:strVal val="ppt_y"/>
                          </p:val>
                        </p:tav>
                        <p:tav tm="100000">
                          <p:val>
                            <p:strVal val="ppt_y"/>
                          </p:val>
                        </p:tav>
                      </p:tavLst>
                    </p:anim>
                    <p:set>
                      <p:cBhvr>
                        <p:cTn dur="1" fill="hold">
                          <p:stCondLst>
                            <p:cond delay="499"/>
                          </p:stCondLst>
                        </p:cTn>
                        <p:tgtEl>
                          <p:spTgt spid="48"/>
                        </p:tgtEl>
                        <p:attrNameLst>
                          <p:attrName>style.visibility</p:attrName>
                        </p:attrNameLst>
                      </p:cBhvr>
                      <p:to>
                        <p:strVal val="hidden"/>
                      </p:to>
                    </p:set>
                  </p:childTnLst>
                </p:cTn>
              </p:par>
            </p:tnLst>
          </p:tmpl>
        </p:tmplLst>
      </p:bldP>
      <p:bldP spid="49" grpId="0"/>
      <p:bldP spid="49" grpId="1"/>
      <p:bldP spid="49" grpId="2"/>
      <p:bldP spid="49" grpId="3">
        <p:tmplLst>
          <p:tmpl>
            <p:tnLst>
              <p:par>
                <p:cTn presetID="16" presetClass="emph" presetSubtype="0" fill="hold" nodeType="afterEffect">
                  <p:stCondLst>
                    <p:cond delay="1000"/>
                  </p:stCondLst>
                  <p:iterate type="lt">
                    <p:tmPct val="4000"/>
                  </p:iterate>
                  <p:childTnLst>
                    <p:set>
                      <p:cBhvr override="childStyle">
                        <p:cTn dur="500" fill="hold"/>
                        <p:tgtEl>
                          <p:spTgt spid="49"/>
                        </p:tgtEl>
                        <p:attrNameLst>
                          <p:attrName>style.color</p:attrName>
                        </p:attrNameLst>
                      </p:cBhvr>
                      <p:to>
                        <p:clrVal>
                          <a:srgbClr val="9BA0AD"/>
                        </p:clrVal>
                      </p:to>
                    </p:set>
                    <p:set>
                      <p:cBhvr>
                        <p:cTn dur="500" fill="hold"/>
                        <p:tgtEl>
                          <p:spTgt spid="49"/>
                        </p:tgtEl>
                        <p:attrNameLst>
                          <p:attrName>fillcolor</p:attrName>
                        </p:attrNameLst>
                      </p:cBhvr>
                      <p:to>
                        <p:clrVal>
                          <a:srgbClr val="9BA0AD"/>
                        </p:clrVal>
                      </p:to>
                    </p:set>
                    <p:set>
                      <p:cBhvr>
                        <p:cTn dur="500" fill="hold"/>
                        <p:tgtEl>
                          <p:spTgt spid="49"/>
                        </p:tgtEl>
                        <p:attrNameLst>
                          <p:attrName>fill.type</p:attrName>
                        </p:attrNameLst>
                      </p:cBhvr>
                      <p:to>
                        <p:strVal val="solid"/>
                      </p:to>
                    </p:set>
                  </p:childTnLst>
                </p:cTn>
              </p:par>
            </p:tnLst>
          </p:tmpl>
        </p:tmplLst>
      </p:bldP>
      <p:bldP spid="49" grpId="4">
        <p:tmplLst>
          <p:tmpl>
            <p:tnLst>
              <p:par>
                <p:cTn presetID="10" presetClass="exit" presetSubtype="0" fill="hold" nodeType="clickEffect">
                  <p:stCondLst>
                    <p:cond delay="0"/>
                  </p:stCondLst>
                  <p:iterate type="lt">
                    <p:tmPct val="0"/>
                  </p:iterate>
                  <p:childTnLst>
                    <p:animEffect transition="out" filter="fade">
                      <p:cBhvr>
                        <p:cTn dur="500"/>
                        <p:tgtEl>
                          <p:spTgt spid="49"/>
                        </p:tgtEl>
                      </p:cBhvr>
                    </p:animEffect>
                    <p:set>
                      <p:cBhvr>
                        <p:cTn dur="1" fill="hold">
                          <p:stCondLst>
                            <p:cond delay="499"/>
                          </p:stCondLst>
                        </p:cTn>
                        <p:tgtEl>
                          <p:spTgt spid="49"/>
                        </p:tgtEl>
                        <p:attrNameLst>
                          <p:attrName>style.visibility</p:attrName>
                        </p:attrNameLst>
                      </p:cBhvr>
                      <p:to>
                        <p:strVal val="hidden"/>
                      </p:to>
                    </p:set>
                  </p:childTnLst>
                </p:cTn>
              </p:par>
            </p:tnLst>
          </p:tmpl>
        </p:tmplLst>
      </p:bldP>
      <p:bldP spid="50" grpId="0"/>
      <p:bldP spid="50" grpId="1">
        <p:tmplLst>
          <p:tmpl>
            <p:tnLst>
              <p:par>
                <p:cTn presetID="10" presetClass="exit" presetSubtype="0" fill="hold" nodeType="withEffect">
                  <p:stCondLst>
                    <p:cond delay="0"/>
                  </p:stCondLst>
                  <p:iterate type="lt">
                    <p:tmPct val="0"/>
                  </p:iterate>
                  <p:childTnLst>
                    <p:animEffect transition="out" filter="fade">
                      <p:cBhvr>
                        <p:cTn dur="500"/>
                        <p:tgtEl>
                          <p:spTgt spid="50"/>
                        </p:tgtEl>
                      </p:cBhvr>
                    </p:animEffect>
                    <p:set>
                      <p:cBhvr>
                        <p:cTn dur="1" fill="hold">
                          <p:stCondLst>
                            <p:cond delay="499"/>
                          </p:stCondLst>
                        </p:cTn>
                        <p:tgtEl>
                          <p:spTgt spid="50"/>
                        </p:tgtEl>
                        <p:attrNameLst>
                          <p:attrName>style.visibility</p:attrName>
                        </p:attrNameLst>
                      </p:cBhvr>
                      <p:to>
                        <p:strVal val="hidden"/>
                      </p:to>
                    </p:set>
                  </p:childTnLst>
                </p:cTn>
              </p:par>
            </p:tnLst>
          </p:tmpl>
        </p:tmplLst>
      </p:bldP>
      <p:bldP spid="51" grpId="0"/>
      <p:bldP spid="51" grpId="1"/>
      <p:bldP spid="51" grpId="2"/>
      <p:bldP spid="51" grpId="3">
        <p:tmplLst>
          <p:tmpl>
            <p:tnLst>
              <p:par>
                <p:cTn presetID="16" presetClass="emph" presetSubtype="0" fill="hold" nodeType="afterEffect">
                  <p:stCondLst>
                    <p:cond delay="1000"/>
                  </p:stCondLst>
                  <p:iterate type="lt">
                    <p:tmPct val="4000"/>
                  </p:iterate>
                  <p:childTnLst>
                    <p:set>
                      <p:cBhvr override="childStyle">
                        <p:cTn dur="500" fill="hold"/>
                        <p:tgtEl>
                          <p:spTgt spid="51"/>
                        </p:tgtEl>
                        <p:attrNameLst>
                          <p:attrName>style.color</p:attrName>
                        </p:attrNameLst>
                      </p:cBhvr>
                      <p:to>
                        <p:clrVal>
                          <a:srgbClr val="9BA0AD"/>
                        </p:clrVal>
                      </p:to>
                    </p:set>
                    <p:set>
                      <p:cBhvr>
                        <p:cTn dur="500" fill="hold"/>
                        <p:tgtEl>
                          <p:spTgt spid="51"/>
                        </p:tgtEl>
                        <p:attrNameLst>
                          <p:attrName>fillcolor</p:attrName>
                        </p:attrNameLst>
                      </p:cBhvr>
                      <p:to>
                        <p:clrVal>
                          <a:srgbClr val="9BA0AD"/>
                        </p:clrVal>
                      </p:to>
                    </p:set>
                    <p:set>
                      <p:cBhvr>
                        <p:cTn dur="500" fill="hold"/>
                        <p:tgtEl>
                          <p:spTgt spid="51"/>
                        </p:tgtEl>
                        <p:attrNameLst>
                          <p:attrName>fill.type</p:attrName>
                        </p:attrNameLst>
                      </p:cBhvr>
                      <p:to>
                        <p:strVal val="solid"/>
                      </p:to>
                    </p:set>
                  </p:childTnLst>
                </p:cTn>
              </p:par>
            </p:tnLst>
          </p:tmpl>
        </p:tmplLst>
      </p:bldP>
      <p:bldP spid="51" grpId="4">
        <p:tmplLst>
          <p:tmpl>
            <p:tnLst>
              <p:par>
                <p:cTn presetID="10" presetClass="exit" presetSubtype="0" fill="hold" nodeType="withEffect">
                  <p:stCondLst>
                    <p:cond delay="0"/>
                  </p:stCondLst>
                  <p:iterate type="lt">
                    <p:tmPct val="0"/>
                  </p:iterate>
                  <p:childTnLst>
                    <p:animEffect transition="out" filter="fade">
                      <p:cBhvr>
                        <p:cTn dur="500"/>
                        <p:tgtEl>
                          <p:spTgt spid="51"/>
                        </p:tgtEl>
                      </p:cBhvr>
                    </p:animEffect>
                    <p:set>
                      <p:cBhvr>
                        <p:cTn dur="1" fill="hold">
                          <p:stCondLst>
                            <p:cond delay="499"/>
                          </p:stCondLst>
                        </p:cTn>
                        <p:tgtEl>
                          <p:spTgt spid="51"/>
                        </p:tgtEl>
                        <p:attrNameLst>
                          <p:attrName>style.visibility</p:attrName>
                        </p:attrNameLst>
                      </p:cBhvr>
                      <p:to>
                        <p:strVal val="hidden"/>
                      </p:to>
                    </p:set>
                  </p:childTnLst>
                </p:cTn>
              </p:par>
            </p:tnLst>
          </p:tmpl>
        </p:tmplLst>
      </p:bldP>
      <p:bldP spid="52" grpId="0"/>
      <p:bldP spid="52" grpId="1">
        <p:tmplLst>
          <p:tmpl>
            <p:tnLst>
              <p:par>
                <p:cTn presetID="10" presetClass="exit" presetSubtype="0" fill="hold" nodeType="withEffect">
                  <p:stCondLst>
                    <p:cond delay="0"/>
                  </p:stCondLst>
                  <p:iterate type="lt">
                    <p:tmPct val="0"/>
                  </p:iterate>
                  <p:childTnLst>
                    <p:animEffect transition="out" filter="fade">
                      <p:cBhvr>
                        <p:cTn dur="500"/>
                        <p:tgtEl>
                          <p:spTgt spid="52"/>
                        </p:tgtEl>
                      </p:cBhvr>
                    </p:animEffect>
                    <p:set>
                      <p:cBhvr>
                        <p:cTn dur="1" fill="hold">
                          <p:stCondLst>
                            <p:cond delay="499"/>
                          </p:stCondLst>
                        </p:cTn>
                        <p:tgtEl>
                          <p:spTgt spid="52"/>
                        </p:tgtEl>
                        <p:attrNameLst>
                          <p:attrName>style.visibility</p:attrName>
                        </p:attrNameLst>
                      </p:cBhvr>
                      <p:to>
                        <p:strVal val="hidden"/>
                      </p:to>
                    </p:set>
                  </p:childTnLst>
                </p:cTn>
              </p:par>
            </p:tnLst>
          </p:tmpl>
        </p:tmplLst>
      </p:bldP>
      <p:bldP spid="53" grpId="0"/>
      <p:bldP spid="53" grpId="1"/>
      <p:bldP spid="53" grpId="2"/>
      <p:bldP spid="53" grpId="3">
        <p:tmplLst>
          <p:tmpl>
            <p:tnLst>
              <p:par>
                <p:cTn presetID="16" presetClass="emph" presetSubtype="0" fill="hold" nodeType="afterEffect">
                  <p:stCondLst>
                    <p:cond delay="1000"/>
                  </p:stCondLst>
                  <p:iterate type="lt">
                    <p:tmPct val="4000"/>
                  </p:iterate>
                  <p:childTnLst>
                    <p:set>
                      <p:cBhvr override="childStyle">
                        <p:cTn dur="500" fill="hold"/>
                        <p:tgtEl>
                          <p:spTgt spid="53"/>
                        </p:tgtEl>
                        <p:attrNameLst>
                          <p:attrName>style.color</p:attrName>
                        </p:attrNameLst>
                      </p:cBhvr>
                      <p:to>
                        <p:clrVal>
                          <a:srgbClr val="9BA0AD"/>
                        </p:clrVal>
                      </p:to>
                    </p:set>
                    <p:set>
                      <p:cBhvr>
                        <p:cTn dur="500" fill="hold"/>
                        <p:tgtEl>
                          <p:spTgt spid="53"/>
                        </p:tgtEl>
                        <p:attrNameLst>
                          <p:attrName>fillcolor</p:attrName>
                        </p:attrNameLst>
                      </p:cBhvr>
                      <p:to>
                        <p:clrVal>
                          <a:srgbClr val="9BA0AD"/>
                        </p:clrVal>
                      </p:to>
                    </p:set>
                    <p:set>
                      <p:cBhvr>
                        <p:cTn dur="500" fill="hold"/>
                        <p:tgtEl>
                          <p:spTgt spid="53"/>
                        </p:tgtEl>
                        <p:attrNameLst>
                          <p:attrName>fill.type</p:attrName>
                        </p:attrNameLst>
                      </p:cBhvr>
                      <p:to>
                        <p:strVal val="solid"/>
                      </p:to>
                    </p:set>
                  </p:childTnLst>
                </p:cTn>
              </p:par>
            </p:tnLst>
          </p:tmpl>
        </p:tmplLst>
      </p:bldP>
      <p:bldP spid="53" grpId="4">
        <p:tmplLst>
          <p:tmpl>
            <p:tnLst>
              <p:par>
                <p:cTn presetID="10" presetClass="exit" presetSubtype="0" fill="hold" nodeType="withEffect">
                  <p:stCondLst>
                    <p:cond delay="0"/>
                  </p:stCondLst>
                  <p:iterate type="lt">
                    <p:tmPct val="0"/>
                  </p:iterate>
                  <p:childTnLst>
                    <p:animEffect transition="out" filter="fade">
                      <p:cBhvr>
                        <p:cTn dur="500"/>
                        <p:tgtEl>
                          <p:spTgt spid="53"/>
                        </p:tgtEl>
                      </p:cBhvr>
                    </p:animEffect>
                    <p:set>
                      <p:cBhvr>
                        <p:cTn dur="1" fill="hold">
                          <p:stCondLst>
                            <p:cond delay="499"/>
                          </p:stCondLst>
                        </p:cTn>
                        <p:tgtEl>
                          <p:spTgt spid="53"/>
                        </p:tgtEl>
                        <p:attrNameLst>
                          <p:attrName>style.visibility</p:attrName>
                        </p:attrNameLst>
                      </p:cBhvr>
                      <p:to>
                        <p:strVal val="hidden"/>
                      </p:to>
                    </p:set>
                  </p:childTnLst>
                </p:cTn>
              </p:par>
            </p:tnLst>
          </p:tmpl>
        </p:tmplLst>
      </p:bldP>
      <p:bldP spid="54" grpId="0"/>
      <p:bldP spid="54" grpId="1">
        <p:tmplLst>
          <p:tmpl>
            <p:tnLst>
              <p:par>
                <p:cTn presetID="10" presetClass="exit" presetSubtype="0" fill="hold" nodeType="withEffect">
                  <p:stCondLst>
                    <p:cond delay="0"/>
                  </p:stCondLst>
                  <p:iterate type="lt">
                    <p:tmPct val="0"/>
                  </p:iterate>
                  <p:childTnLst>
                    <p:animEffect transition="out" filter="fade">
                      <p:cBhvr>
                        <p:cTn dur="500"/>
                        <p:tgtEl>
                          <p:spTgt spid="54"/>
                        </p:tgtEl>
                      </p:cBhvr>
                    </p:animEffect>
                    <p:set>
                      <p:cBhvr>
                        <p:cTn dur="1" fill="hold">
                          <p:stCondLst>
                            <p:cond delay="499"/>
                          </p:stCondLst>
                        </p:cTn>
                        <p:tgtEl>
                          <p:spTgt spid="54"/>
                        </p:tgtEl>
                        <p:attrNameLst>
                          <p:attrName>style.visibility</p:attrName>
                        </p:attrNameLst>
                      </p:cBhvr>
                      <p:to>
                        <p:strVal val="hidden"/>
                      </p:to>
                    </p:set>
                  </p:childTnLst>
                </p:cTn>
              </p:par>
            </p:tnLst>
          </p:tmpl>
        </p:tmplLst>
      </p:bldP>
      <p:bldP spid="55" grpId="0"/>
      <p:bldP spid="55" grpId="1"/>
      <p:bldP spid="55" grpId="2"/>
      <p:bldP spid="55" grpId="3">
        <p:tmplLst>
          <p:tmpl>
            <p:tnLst>
              <p:par>
                <p:cTn presetID="16" presetClass="emph" presetSubtype="0" fill="hold" nodeType="afterEffect">
                  <p:stCondLst>
                    <p:cond delay="1000"/>
                  </p:stCondLst>
                  <p:iterate type="lt">
                    <p:tmPct val="4000"/>
                  </p:iterate>
                  <p:childTnLst>
                    <p:set>
                      <p:cBhvr override="childStyle">
                        <p:cTn dur="500" fill="hold"/>
                        <p:tgtEl>
                          <p:spTgt spid="55"/>
                        </p:tgtEl>
                        <p:attrNameLst>
                          <p:attrName>style.color</p:attrName>
                        </p:attrNameLst>
                      </p:cBhvr>
                      <p:to>
                        <p:clrVal>
                          <a:srgbClr val="9BA0AD"/>
                        </p:clrVal>
                      </p:to>
                    </p:set>
                    <p:set>
                      <p:cBhvr>
                        <p:cTn dur="500" fill="hold"/>
                        <p:tgtEl>
                          <p:spTgt spid="55"/>
                        </p:tgtEl>
                        <p:attrNameLst>
                          <p:attrName>fillcolor</p:attrName>
                        </p:attrNameLst>
                      </p:cBhvr>
                      <p:to>
                        <p:clrVal>
                          <a:srgbClr val="9BA0AD"/>
                        </p:clrVal>
                      </p:to>
                    </p:set>
                    <p:set>
                      <p:cBhvr>
                        <p:cTn dur="500" fill="hold"/>
                        <p:tgtEl>
                          <p:spTgt spid="55"/>
                        </p:tgtEl>
                        <p:attrNameLst>
                          <p:attrName>fill.type</p:attrName>
                        </p:attrNameLst>
                      </p:cBhvr>
                      <p:to>
                        <p:strVal val="solid"/>
                      </p:to>
                    </p:set>
                  </p:childTnLst>
                </p:cTn>
              </p:par>
            </p:tnLst>
          </p:tmpl>
        </p:tmplLst>
      </p:bldP>
      <p:bldP spid="55" grpId="4">
        <p:tmplLst>
          <p:tmpl>
            <p:tnLst>
              <p:par>
                <p:cTn presetID="10" presetClass="exit" presetSubtype="0" fill="hold" nodeType="withEffect">
                  <p:stCondLst>
                    <p:cond delay="0"/>
                  </p:stCondLst>
                  <p:iterate type="lt">
                    <p:tmPct val="0"/>
                  </p:iterate>
                  <p:childTnLst>
                    <p:animEffect transition="out" filter="fade">
                      <p:cBhvr>
                        <p:cTn dur="500"/>
                        <p:tgtEl>
                          <p:spTgt spid="55"/>
                        </p:tgtEl>
                      </p:cBhvr>
                    </p:animEffect>
                    <p:set>
                      <p:cBhvr>
                        <p:cTn dur="1" fill="hold">
                          <p:stCondLst>
                            <p:cond delay="499"/>
                          </p:stCondLst>
                        </p:cTn>
                        <p:tgtEl>
                          <p:spTgt spid="55"/>
                        </p:tgtEl>
                        <p:attrNameLst>
                          <p:attrName>style.visibility</p:attrName>
                        </p:attrNameLst>
                      </p:cBhvr>
                      <p:to>
                        <p:strVal val="hidden"/>
                      </p:to>
                    </p:set>
                  </p:childTnLst>
                </p:cTn>
              </p:par>
            </p:tnLst>
          </p:tmpl>
        </p:tmplLst>
      </p:bldP>
      <p:bldP spid="56" grpId="0"/>
      <p:bldP spid="56" grpId="1">
        <p:tmplLst>
          <p:tmpl>
            <p:tnLst>
              <p:par>
                <p:cTn presetID="10" presetClass="exit" presetSubtype="0" fill="hold" nodeType="withEffect">
                  <p:stCondLst>
                    <p:cond delay="0"/>
                  </p:stCondLst>
                  <p:iterate type="lt">
                    <p:tmPct val="0"/>
                  </p:iterate>
                  <p:childTnLst>
                    <p:animEffect transition="out" filter="fade">
                      <p:cBhvr>
                        <p:cTn dur="500"/>
                        <p:tgtEl>
                          <p:spTgt spid="56"/>
                        </p:tgtEl>
                      </p:cBhvr>
                    </p:animEffect>
                    <p:set>
                      <p:cBhvr>
                        <p:cTn dur="1" fill="hold">
                          <p:stCondLst>
                            <p:cond delay="499"/>
                          </p:stCondLst>
                        </p:cTn>
                        <p:tgtEl>
                          <p:spTgt spid="56"/>
                        </p:tgtEl>
                        <p:attrNameLst>
                          <p:attrName>style.visibility</p:attrName>
                        </p:attrNameLst>
                      </p:cBhvr>
                      <p:to>
                        <p:strVal val="hidden"/>
                      </p:to>
                    </p:set>
                  </p:childTnLst>
                </p:cTn>
              </p:par>
            </p:tnLst>
          </p:tmpl>
        </p:tmplLst>
      </p:bldP>
      <p:bldP spid="57" grpId="0" animBg="1"/>
      <p:bldP spid="57" grpId="1" animBg="1"/>
      <p:bldP spid="23" grpId="0"/>
      <p:bldP spid="23" grpId="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FTWAR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60F8B-141F-424F-97A8-871210DAF087}"/>
              </a:ext>
            </a:extLst>
          </p:cNvPr>
          <p:cNvSpPr>
            <a:spLocks noGrp="1"/>
          </p:cNvSpPr>
          <p:nvPr>
            <p:ph type="title" hasCustomPrompt="1"/>
          </p:nvPr>
        </p:nvSpPr>
        <p:spPr>
          <a:xfrm>
            <a:off x="540749" y="489769"/>
            <a:ext cx="10515600" cy="776129"/>
          </a:xfrm>
        </p:spPr>
        <p:txBody>
          <a:bodyPr>
            <a:noAutofit/>
          </a:bodyPr>
          <a:lstStyle>
            <a:lvl1pPr algn="l">
              <a:defRPr sz="6000"/>
            </a:lvl1pPr>
          </a:lstStyle>
          <a:p>
            <a:r>
              <a:rPr lang="es-ES" dirty="0"/>
              <a:t>NOMBRE DEL SOFTWARE</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0" y="6576520"/>
            <a:ext cx="11353800" cy="284480"/>
          </a:xfrm>
        </p:spPr>
        <p:txBody>
          <a:bodyPr/>
          <a:lstStyle/>
          <a:p>
            <a:r>
              <a:rPr lang="es-ES"/>
              <a:t>Ets es sadjkhas kjlashd 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48" name="Marcador de texto 2">
            <a:extLst>
              <a:ext uri="{FF2B5EF4-FFF2-40B4-BE49-F238E27FC236}">
                <a16:creationId xmlns:a16="http://schemas.microsoft.com/office/drawing/2014/main" id="{F42FA816-CA6A-1941-86AD-EB5045097777}"/>
              </a:ext>
            </a:extLst>
          </p:cNvPr>
          <p:cNvSpPr>
            <a:spLocks noGrp="1"/>
          </p:cNvSpPr>
          <p:nvPr>
            <p:ph idx="1" hasCustomPrompt="1"/>
          </p:nvPr>
        </p:nvSpPr>
        <p:spPr>
          <a:xfrm>
            <a:off x="4381995" y="1448391"/>
            <a:ext cx="6971804" cy="1059076"/>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lvl1pPr>
            <a:lvl2pPr marL="323850" indent="0">
              <a:buNone/>
              <a:defRPr/>
            </a:lvl2pPr>
          </a:lstStyle>
          <a:p>
            <a:pPr lvl="0"/>
            <a:r>
              <a:rPr lang="es-ES" dirty="0"/>
              <a:t>Haga clic para modificar los estilos de </a:t>
            </a:r>
            <a:r>
              <a:rPr lang="es-ES" dirty="0" err="1"/>
              <a:t>fdsf</a:t>
            </a:r>
            <a:r>
              <a:rPr lang="es-ES" dirty="0"/>
              <a:t> </a:t>
            </a:r>
            <a:r>
              <a:rPr lang="es-ES" dirty="0" err="1"/>
              <a:t>fddas</a:t>
            </a:r>
            <a:r>
              <a:rPr lang="es-ES" dirty="0"/>
              <a:t> </a:t>
            </a:r>
            <a:r>
              <a:rPr lang="es-ES" dirty="0" err="1"/>
              <a:t>fdsaf</a:t>
            </a:r>
            <a:r>
              <a:rPr lang="es-ES" dirty="0"/>
              <a:t> </a:t>
            </a:r>
            <a:r>
              <a:rPr lang="es-ES" dirty="0" err="1"/>
              <a:t>adsf</a:t>
            </a:r>
            <a:r>
              <a:rPr lang="es-ES" dirty="0"/>
              <a:t> </a:t>
            </a:r>
            <a:r>
              <a:rPr lang="es-ES" dirty="0" err="1"/>
              <a:t>asdf</a:t>
            </a:r>
            <a:r>
              <a:rPr lang="es-ES" dirty="0"/>
              <a:t> </a:t>
            </a:r>
            <a:r>
              <a:rPr lang="es-ES" dirty="0" err="1"/>
              <a:t>asdf</a:t>
            </a:r>
            <a:r>
              <a:rPr lang="es-ES" dirty="0"/>
              <a:t> e tex</a:t>
            </a:r>
          </a:p>
          <a:p>
            <a:pPr lvl="0"/>
            <a:r>
              <a:rPr lang="es-ES" dirty="0"/>
              <a:t>clic para modificar los estilos de texto del patrón</a:t>
            </a:r>
          </a:p>
        </p:txBody>
      </p:sp>
      <p:sp>
        <p:nvSpPr>
          <p:cNvPr id="49" name="Marcador de contenido 4">
            <a:extLst>
              <a:ext uri="{FF2B5EF4-FFF2-40B4-BE49-F238E27FC236}">
                <a16:creationId xmlns:a16="http://schemas.microsoft.com/office/drawing/2014/main" id="{518C5C9D-F5AE-5E49-BE29-09AD273EEB77}"/>
              </a:ext>
            </a:extLst>
          </p:cNvPr>
          <p:cNvSpPr>
            <a:spLocks noGrp="1"/>
          </p:cNvSpPr>
          <p:nvPr>
            <p:ph sz="quarter" idx="12" hasCustomPrompt="1"/>
          </p:nvPr>
        </p:nvSpPr>
        <p:spPr>
          <a:xfrm>
            <a:off x="5325191" y="2893016"/>
            <a:ext cx="2619498" cy="776526"/>
          </a:xfrm>
        </p:spPr>
        <p:txBody>
          <a:bodyPr anchor="ctr"/>
          <a:lstStyle>
            <a:lvl1pPr marL="0" indent="0" algn="l">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0" name="Marcador de texto 6">
            <a:extLst>
              <a:ext uri="{FF2B5EF4-FFF2-40B4-BE49-F238E27FC236}">
                <a16:creationId xmlns:a16="http://schemas.microsoft.com/office/drawing/2014/main" id="{40BEB153-D687-9342-9FA8-6C735492C832}"/>
              </a:ext>
            </a:extLst>
          </p:cNvPr>
          <p:cNvSpPr>
            <a:spLocks noGrp="1"/>
          </p:cNvSpPr>
          <p:nvPr>
            <p:ph type="body" sz="quarter" idx="13" hasCustomPrompt="1"/>
          </p:nvPr>
        </p:nvSpPr>
        <p:spPr>
          <a:xfrm>
            <a:off x="4811755" y="2893015"/>
            <a:ext cx="4312722" cy="776526"/>
          </a:xfrm>
        </p:spPr>
        <p:txBody>
          <a:bodyPr anchor="ctr">
            <a:noAutofit/>
          </a:bodyPr>
          <a:lstStyle>
            <a:lvl1pPr algn="r">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1" name="Marcador de contenido 4">
            <a:extLst>
              <a:ext uri="{FF2B5EF4-FFF2-40B4-BE49-F238E27FC236}">
                <a16:creationId xmlns:a16="http://schemas.microsoft.com/office/drawing/2014/main" id="{7BE2EE48-BC47-044E-8BF6-01D452CAB47D}"/>
              </a:ext>
            </a:extLst>
          </p:cNvPr>
          <p:cNvSpPr>
            <a:spLocks noGrp="1"/>
          </p:cNvSpPr>
          <p:nvPr>
            <p:ph sz="quarter" idx="14" hasCustomPrompt="1"/>
          </p:nvPr>
        </p:nvSpPr>
        <p:spPr>
          <a:xfrm>
            <a:off x="5513862" y="3696398"/>
            <a:ext cx="2619498" cy="828537"/>
          </a:xfrm>
        </p:spPr>
        <p:txBody>
          <a:bodyPr anchor="ctr"/>
          <a:lstStyle>
            <a:lvl1pPr marL="0" indent="0" algn="l">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2" name="Marcador de texto 6">
            <a:extLst>
              <a:ext uri="{FF2B5EF4-FFF2-40B4-BE49-F238E27FC236}">
                <a16:creationId xmlns:a16="http://schemas.microsoft.com/office/drawing/2014/main" id="{74B2800E-288B-6F4B-AECB-27D6587818FF}"/>
              </a:ext>
            </a:extLst>
          </p:cNvPr>
          <p:cNvSpPr>
            <a:spLocks noGrp="1"/>
          </p:cNvSpPr>
          <p:nvPr>
            <p:ph type="body" sz="quarter" idx="15" hasCustomPrompt="1"/>
          </p:nvPr>
        </p:nvSpPr>
        <p:spPr>
          <a:xfrm>
            <a:off x="5018681" y="3696398"/>
            <a:ext cx="4105795" cy="828537"/>
          </a:xfrm>
        </p:spPr>
        <p:txBody>
          <a:bodyPr anchor="ctr">
            <a:noAutofit/>
          </a:bodyPr>
          <a:lstStyle>
            <a:lvl1pPr algn="r">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3" name="Marcador de contenido 4">
            <a:extLst>
              <a:ext uri="{FF2B5EF4-FFF2-40B4-BE49-F238E27FC236}">
                <a16:creationId xmlns:a16="http://schemas.microsoft.com/office/drawing/2014/main" id="{BA754811-020B-874E-9C85-96F0013A3CEA}"/>
              </a:ext>
            </a:extLst>
          </p:cNvPr>
          <p:cNvSpPr>
            <a:spLocks noGrp="1"/>
          </p:cNvSpPr>
          <p:nvPr>
            <p:ph sz="quarter" idx="16" hasCustomPrompt="1"/>
          </p:nvPr>
        </p:nvSpPr>
        <p:spPr>
          <a:xfrm>
            <a:off x="5690392" y="4551792"/>
            <a:ext cx="2619498" cy="781959"/>
          </a:xfrm>
        </p:spPr>
        <p:txBody>
          <a:bodyPr anchor="ctr"/>
          <a:lstStyle>
            <a:lvl1pPr marL="0" indent="0" algn="l">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4" name="Marcador de texto 6">
            <a:extLst>
              <a:ext uri="{FF2B5EF4-FFF2-40B4-BE49-F238E27FC236}">
                <a16:creationId xmlns:a16="http://schemas.microsoft.com/office/drawing/2014/main" id="{CDEBC4E2-5D14-4C44-AC90-12D179F74EAA}"/>
              </a:ext>
            </a:extLst>
          </p:cNvPr>
          <p:cNvSpPr>
            <a:spLocks noGrp="1"/>
          </p:cNvSpPr>
          <p:nvPr>
            <p:ph type="body" sz="quarter" idx="17" hasCustomPrompt="1"/>
          </p:nvPr>
        </p:nvSpPr>
        <p:spPr>
          <a:xfrm>
            <a:off x="5191765" y="4551792"/>
            <a:ext cx="3932712" cy="776526"/>
          </a:xfrm>
        </p:spPr>
        <p:txBody>
          <a:bodyPr anchor="ctr">
            <a:noAutofit/>
          </a:bodyPr>
          <a:lstStyle>
            <a:lvl1pPr algn="r">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5" name="Marcador de contenido 4">
            <a:extLst>
              <a:ext uri="{FF2B5EF4-FFF2-40B4-BE49-F238E27FC236}">
                <a16:creationId xmlns:a16="http://schemas.microsoft.com/office/drawing/2014/main" id="{BBB51CFE-E8BA-5548-800B-331EB8C30677}"/>
              </a:ext>
            </a:extLst>
          </p:cNvPr>
          <p:cNvSpPr>
            <a:spLocks noGrp="1"/>
          </p:cNvSpPr>
          <p:nvPr>
            <p:ph sz="quarter" idx="18" hasCustomPrompt="1"/>
          </p:nvPr>
        </p:nvSpPr>
        <p:spPr>
          <a:xfrm>
            <a:off x="5831971" y="5355176"/>
            <a:ext cx="2619498" cy="776526"/>
          </a:xfrm>
        </p:spPr>
        <p:txBody>
          <a:bodyPr anchor="ctr"/>
          <a:lstStyle>
            <a:lvl1pPr marL="0" indent="0" algn="l">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6" name="Marcador de texto 6">
            <a:extLst>
              <a:ext uri="{FF2B5EF4-FFF2-40B4-BE49-F238E27FC236}">
                <a16:creationId xmlns:a16="http://schemas.microsoft.com/office/drawing/2014/main" id="{A530D481-13D4-0C46-A841-2CFE8158C804}"/>
              </a:ext>
            </a:extLst>
          </p:cNvPr>
          <p:cNvSpPr>
            <a:spLocks noGrp="1"/>
          </p:cNvSpPr>
          <p:nvPr>
            <p:ph type="body" sz="quarter" idx="19" hasCustomPrompt="1"/>
          </p:nvPr>
        </p:nvSpPr>
        <p:spPr>
          <a:xfrm>
            <a:off x="5358020" y="5355175"/>
            <a:ext cx="3766456" cy="776526"/>
          </a:xfrm>
        </p:spPr>
        <p:txBody>
          <a:bodyPr anchor="ctr">
            <a:noAutofit/>
          </a:bodyPr>
          <a:lstStyle>
            <a:lvl1pPr algn="r">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7" name="Rectángulo 56">
            <a:extLst>
              <a:ext uri="{FF2B5EF4-FFF2-40B4-BE49-F238E27FC236}">
                <a16:creationId xmlns:a16="http://schemas.microsoft.com/office/drawing/2014/main" id="{E278E972-01BC-B34F-9B0A-A8F4B57EE5DD}"/>
              </a:ext>
            </a:extLst>
          </p:cNvPr>
          <p:cNvSpPr/>
          <p:nvPr/>
        </p:nvSpPr>
        <p:spPr>
          <a:xfrm>
            <a:off x="367725" y="2095867"/>
            <a:ext cx="4444030" cy="3152952"/>
          </a:xfrm>
          <a:prstGeom prst="rect">
            <a:avLst/>
          </a:prstGeom>
          <a:solidFill>
            <a:schemeClr val="tx1"/>
          </a:solidFill>
          <a:ln>
            <a:noFill/>
          </a:ln>
          <a:scene3d>
            <a:camera prst="perspectiveContrastingRightFacing" fov="1800000">
              <a:rot lat="20656817" lon="18612622" rev="70975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Imagen 59">
            <a:extLst>
              <a:ext uri="{FF2B5EF4-FFF2-40B4-BE49-F238E27FC236}">
                <a16:creationId xmlns:a16="http://schemas.microsoft.com/office/drawing/2014/main" id="{7688DA18-1CB1-AD46-A9E0-F451D93033A6}"/>
              </a:ext>
            </a:extLst>
          </p:cNvPr>
          <p:cNvPicPr>
            <a:picLocks noChangeAspect="1"/>
          </p:cNvPicPr>
          <p:nvPr userDrawn="1"/>
        </p:nvPicPr>
        <p:blipFill>
          <a:blip r:embed="rId2">
            <a:clrChange>
              <a:clrFrom>
                <a:srgbClr val="FFFFFF">
                  <a:alpha val="0"/>
                </a:srgbClr>
              </a:clrFrom>
              <a:clrTo>
                <a:srgbClr val="FFFFFF">
                  <a:alpha val="0"/>
                </a:srgbClr>
              </a:clrTo>
            </a:clrChange>
            <a:lum bright="70000" contrast="-70000"/>
          </a:blip>
          <a:stretch>
            <a:fillRect/>
          </a:stretch>
        </p:blipFill>
        <p:spPr>
          <a:xfrm>
            <a:off x="2373515" y="3587008"/>
            <a:ext cx="510795" cy="628122"/>
          </a:xfrm>
          <a:prstGeom prst="rect">
            <a:avLst/>
          </a:prstGeom>
          <a:noFill/>
          <a:scene3d>
            <a:camera prst="perspectiveContrastingRightFacing" fov="1800000">
              <a:rot lat="20656817" lon="18612622" rev="709751"/>
            </a:camera>
            <a:lightRig rig="threePt" dir="t"/>
          </a:scene3d>
        </p:spPr>
      </p:pic>
      <p:cxnSp>
        <p:nvCxnSpPr>
          <p:cNvPr id="62" name="Conector recto 61">
            <a:extLst>
              <a:ext uri="{FF2B5EF4-FFF2-40B4-BE49-F238E27FC236}">
                <a16:creationId xmlns:a16="http://schemas.microsoft.com/office/drawing/2014/main" id="{8EE1449B-EDE0-4D4D-919F-6BF31818C63D}"/>
              </a:ext>
            </a:extLst>
          </p:cNvPr>
          <p:cNvCxnSpPr>
            <a:cxnSpLocks/>
          </p:cNvCxnSpPr>
          <p:nvPr userDrawn="1"/>
        </p:nvCxnSpPr>
        <p:spPr>
          <a:xfrm flipV="1">
            <a:off x="2425881" y="4313083"/>
            <a:ext cx="558845" cy="1"/>
          </a:xfrm>
          <a:prstGeom prst="line">
            <a:avLst/>
          </a:prstGeom>
          <a:ln w="57150">
            <a:solidFill>
              <a:schemeClr val="accent2"/>
            </a:solidFill>
          </a:ln>
          <a:scene3d>
            <a:camera prst="perspectiveContrastingRightFacing" fov="1800000">
              <a:rot lat="20656817" lon="18612622" rev="810000"/>
            </a:camera>
            <a:lightRig rig="threePt" dir="t"/>
          </a:scene3d>
        </p:spPr>
        <p:style>
          <a:lnRef idx="1">
            <a:schemeClr val="accent1"/>
          </a:lnRef>
          <a:fillRef idx="0">
            <a:schemeClr val="accent1"/>
          </a:fillRef>
          <a:effectRef idx="0">
            <a:schemeClr val="accent1"/>
          </a:effectRef>
          <a:fontRef idx="minor">
            <a:schemeClr val="tx1"/>
          </a:fontRef>
        </p:style>
      </p:cxnSp>
      <p:sp>
        <p:nvSpPr>
          <p:cNvPr id="18" name="Marcador de posición de imagen 5">
            <a:extLst>
              <a:ext uri="{FF2B5EF4-FFF2-40B4-BE49-F238E27FC236}">
                <a16:creationId xmlns:a16="http://schemas.microsoft.com/office/drawing/2014/main" id="{51AB50D1-F505-4D73-86D8-57941EDA5E93}"/>
              </a:ext>
            </a:extLst>
          </p:cNvPr>
          <p:cNvSpPr>
            <a:spLocks noGrp="1"/>
          </p:cNvSpPr>
          <p:nvPr>
            <p:ph type="pic" sz="quarter" idx="21"/>
          </p:nvPr>
        </p:nvSpPr>
        <p:spPr>
          <a:xfrm>
            <a:off x="483316" y="2042652"/>
            <a:ext cx="4169800" cy="3206167"/>
          </a:xfrm>
          <a:prstGeom prst="rect">
            <a:avLst/>
          </a:prstGeom>
          <a:noFill/>
          <a:ln w="76200">
            <a:noFill/>
          </a:ln>
          <a:scene3d>
            <a:camera prst="perspectiveHeroicExtremeRightFacing" fov="2100000">
              <a:rot lat="20520000" lon="18778959" rev="641483"/>
            </a:camera>
            <a:lightRig rig="threePt" dir="t"/>
          </a:scene3d>
        </p:spPr>
        <p:txBody>
          <a:bodyPr/>
          <a:lstStyle/>
          <a:p>
            <a:endParaRPr lang="es-ES"/>
          </a:p>
        </p:txBody>
      </p:sp>
      <p:pic>
        <p:nvPicPr>
          <p:cNvPr id="43" name="Picture 6">
            <a:extLst>
              <a:ext uri="{FF2B5EF4-FFF2-40B4-BE49-F238E27FC236}">
                <a16:creationId xmlns:a16="http://schemas.microsoft.com/office/drawing/2014/main" id="{277D3F91-4BC2-9B4C-BE99-9997DEE193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318" r="22999"/>
          <a:stretch/>
        </p:blipFill>
        <p:spPr>
          <a:xfrm>
            <a:off x="50025" y="1425042"/>
            <a:ext cx="5068239" cy="5516089"/>
          </a:xfrm>
          <a:prstGeom prst="rect">
            <a:avLst/>
          </a:prstGeom>
        </p:spPr>
      </p:pic>
    </p:spTree>
    <p:extLst>
      <p:ext uri="{BB962C8B-B14F-4D97-AF65-F5344CB8AC3E}">
        <p14:creationId xmlns:p14="http://schemas.microsoft.com/office/powerpoint/2010/main" val="26777661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1500"/>
                                        <p:tgtEl>
                                          <p:spTgt spid="62"/>
                                        </p:tgtEl>
                                      </p:cBhvr>
                                    </p:animEffect>
                                  </p:childTnLst>
                                </p:cTn>
                              </p:par>
                            </p:childTnLst>
                          </p:cTn>
                        </p:par>
                        <p:par>
                          <p:cTn id="14" fill="hold">
                            <p:stCondLst>
                              <p:cond delay="2000"/>
                            </p:stCondLst>
                            <p:childTnLst>
                              <p:par>
                                <p:cTn id="15" presetID="10" presetClass="exit" presetSubtype="0" fill="hold" nodeType="afterEffect">
                                  <p:stCondLst>
                                    <p:cond delay="0"/>
                                  </p:stCondLst>
                                  <p:childTnLst>
                                    <p:animEffect transition="out" filter="fade">
                                      <p:cBhvr>
                                        <p:cTn id="16" dur="500"/>
                                        <p:tgtEl>
                                          <p:spTgt spid="60"/>
                                        </p:tgtEl>
                                      </p:cBhvr>
                                    </p:animEffect>
                                    <p:set>
                                      <p:cBhvr>
                                        <p:cTn id="17" dur="1" fill="hold">
                                          <p:stCondLst>
                                            <p:cond delay="499"/>
                                          </p:stCondLst>
                                        </p:cTn>
                                        <p:tgtEl>
                                          <p:spTgt spid="6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2"/>
                                        </p:tgtEl>
                                      </p:cBhvr>
                                    </p:animEffect>
                                    <p:set>
                                      <p:cBhvr>
                                        <p:cTn id="20" dur="1" fill="hold">
                                          <p:stCondLst>
                                            <p:cond delay="499"/>
                                          </p:stCondLst>
                                        </p:cTn>
                                        <p:tgtEl>
                                          <p:spTgt spid="62"/>
                                        </p:tgtEl>
                                        <p:attrNameLst>
                                          <p:attrName>style.visibility</p:attrName>
                                        </p:attrNameLst>
                                      </p:cBhvr>
                                      <p:to>
                                        <p:strVal val="hidden"/>
                                      </p:to>
                                    </p:set>
                                  </p:childTnLst>
                                </p:cTn>
                              </p:par>
                            </p:childTnLst>
                          </p:cTn>
                        </p:par>
                        <p:par>
                          <p:cTn id="21" fill="hold">
                            <p:stCondLst>
                              <p:cond delay="25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down)">
                                      <p:cBhvr>
                                        <p:cTn id="28" dur="500"/>
                                        <p:tgtEl>
                                          <p:spTgt spid="2"/>
                                        </p:tgtEl>
                                      </p:cBhvr>
                                    </p:animEffect>
                                  </p:childTnLst>
                                </p:cTn>
                              </p:par>
                            </p:childTnLst>
                          </p:cTn>
                        </p:par>
                        <p:par>
                          <p:cTn id="29" fill="hold">
                            <p:stCondLst>
                              <p:cond delay="3000"/>
                            </p:stCondLst>
                            <p:childTnLst>
                              <p:par>
                                <p:cTn id="30" presetID="2" presetClass="entr" presetSubtype="2"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1+#ppt_w/2"/>
                                          </p:val>
                                        </p:tav>
                                        <p:tav tm="100000">
                                          <p:val>
                                            <p:strVal val="#ppt_x"/>
                                          </p:val>
                                        </p:tav>
                                      </p:tavLst>
                                    </p:anim>
                                    <p:anim calcmode="lin" valueType="num">
                                      <p:cBhvr additive="base">
                                        <p:cTn id="33" dur="500" fill="hold"/>
                                        <p:tgtEl>
                                          <p:spTgt spid="48"/>
                                        </p:tgtEl>
                                        <p:attrNameLst>
                                          <p:attrName>ppt_y</p:attrName>
                                        </p:attrNameLst>
                                      </p:cBhvr>
                                      <p:tavLst>
                                        <p:tav tm="0">
                                          <p:val>
                                            <p:strVal val="#ppt_y"/>
                                          </p:val>
                                        </p:tav>
                                        <p:tav tm="100000">
                                          <p:val>
                                            <p:strVal val="#ppt_y"/>
                                          </p:val>
                                        </p:tav>
                                      </p:tavLst>
                                    </p:anim>
                                  </p:childTnLst>
                                </p:cTn>
                              </p:par>
                              <p:par>
                                <p:cTn id="34" presetID="1" presetClass="exit" presetSubtype="0" fill="hold" nodeType="withEffect">
                                  <p:stCondLst>
                                    <p:cond delay="0"/>
                                  </p:stCondLst>
                                  <p:childTnLst>
                                    <p:set>
                                      <p:cBhvr>
                                        <p:cTn id="35" dur="1" fill="hold">
                                          <p:stCondLst>
                                            <p:cond delay="0"/>
                                          </p:stCondLst>
                                        </p:cTn>
                                        <p:tgtEl>
                                          <p:spTgt spid="6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lt">
                                    <p:tmPct val="0"/>
                                  </p:iterate>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par>
                          <p:cTn id="43" fill="hold">
                            <p:stCondLst>
                              <p:cond delay="500"/>
                            </p:stCondLst>
                            <p:childTnLst>
                              <p:par>
                                <p:cTn id="44" presetID="16" presetClass="emph" presetSubtype="0" fill="hold" grpId="3" nodeType="afterEffect">
                                  <p:stCondLst>
                                    <p:cond delay="1500"/>
                                  </p:stCondLst>
                                  <p:iterate type="lt">
                                    <p:tmPct val="4000"/>
                                  </p:iterate>
                                  <p:childTnLst>
                                    <p:set>
                                      <p:cBhvr override="childStyle">
                                        <p:cTn id="45" dur="500" fill="hold"/>
                                        <p:tgtEl>
                                          <p:spTgt spid="49"/>
                                        </p:tgtEl>
                                        <p:attrNameLst>
                                          <p:attrName>style.color</p:attrName>
                                        </p:attrNameLst>
                                      </p:cBhvr>
                                      <p:to>
                                        <p:clrVal>
                                          <a:srgbClr val="9BA0AD"/>
                                        </p:clrVal>
                                      </p:to>
                                    </p:set>
                                    <p:set>
                                      <p:cBhvr>
                                        <p:cTn id="46" dur="500" fill="hold"/>
                                        <p:tgtEl>
                                          <p:spTgt spid="49"/>
                                        </p:tgtEl>
                                        <p:attrNameLst>
                                          <p:attrName>fillcolor</p:attrName>
                                        </p:attrNameLst>
                                      </p:cBhvr>
                                      <p:to>
                                        <p:clrVal>
                                          <a:srgbClr val="9BA0AD"/>
                                        </p:clrVal>
                                      </p:to>
                                    </p:set>
                                    <p:set>
                                      <p:cBhvr>
                                        <p:cTn id="47" dur="500" fill="hold"/>
                                        <p:tgtEl>
                                          <p:spTgt spid="49"/>
                                        </p:tgtEl>
                                        <p:attrNameLst>
                                          <p:attrName>fill.type</p:attrName>
                                        </p:attrNameLst>
                                      </p:cBhvr>
                                      <p:to>
                                        <p:strVal val="solid"/>
                                      </p:to>
                                    </p:set>
                                  </p:childTnLst>
                                </p:cTn>
                              </p:par>
                            </p:childTnLst>
                          </p:cTn>
                        </p:par>
                        <p:par>
                          <p:cTn id="48" fill="hold">
                            <p:stCondLst>
                              <p:cond delay="2620"/>
                            </p:stCondLst>
                            <p:childTnLst>
                              <p:par>
                                <p:cTn id="49" presetID="10" presetClass="entr" presetSubtype="0" fill="hold" grpId="0" nodeType="afterEffect">
                                  <p:stCondLst>
                                    <p:cond delay="500"/>
                                  </p:stCondLst>
                                  <p:iterate type="lt">
                                    <p:tmPct val="0"/>
                                  </p:iterate>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par>
                          <p:cTn id="52" fill="hold">
                            <p:stCondLst>
                              <p:cond delay="3620"/>
                            </p:stCondLst>
                            <p:childTnLst>
                              <p:par>
                                <p:cTn id="53" presetID="16" presetClass="emph" presetSubtype="0" fill="hold" grpId="3" nodeType="afterEffect">
                                  <p:stCondLst>
                                    <p:cond delay="1500"/>
                                  </p:stCondLst>
                                  <p:iterate type="lt">
                                    <p:tmPct val="4000"/>
                                  </p:iterate>
                                  <p:childTnLst>
                                    <p:set>
                                      <p:cBhvr override="childStyle">
                                        <p:cTn id="54" dur="500" fill="hold"/>
                                        <p:tgtEl>
                                          <p:spTgt spid="51"/>
                                        </p:tgtEl>
                                        <p:attrNameLst>
                                          <p:attrName>style.color</p:attrName>
                                        </p:attrNameLst>
                                      </p:cBhvr>
                                      <p:to>
                                        <p:clrVal>
                                          <a:srgbClr val="9BA0AD"/>
                                        </p:clrVal>
                                      </p:to>
                                    </p:set>
                                    <p:set>
                                      <p:cBhvr>
                                        <p:cTn id="55" dur="500" fill="hold"/>
                                        <p:tgtEl>
                                          <p:spTgt spid="51"/>
                                        </p:tgtEl>
                                        <p:attrNameLst>
                                          <p:attrName>fillcolor</p:attrName>
                                        </p:attrNameLst>
                                      </p:cBhvr>
                                      <p:to>
                                        <p:clrVal>
                                          <a:srgbClr val="9BA0AD"/>
                                        </p:clrVal>
                                      </p:to>
                                    </p:set>
                                    <p:set>
                                      <p:cBhvr>
                                        <p:cTn id="56" dur="500" fill="hold"/>
                                        <p:tgtEl>
                                          <p:spTgt spid="51"/>
                                        </p:tgtEl>
                                        <p:attrNameLst>
                                          <p:attrName>fill.type</p:attrName>
                                        </p:attrNameLst>
                                      </p:cBhvr>
                                      <p:to>
                                        <p:strVal val="solid"/>
                                      </p:to>
                                    </p:set>
                                  </p:childTnLst>
                                </p:cTn>
                              </p:par>
                            </p:childTnLst>
                          </p:cTn>
                        </p:par>
                        <p:par>
                          <p:cTn id="57" fill="hold">
                            <p:stCondLst>
                              <p:cond delay="5740"/>
                            </p:stCondLst>
                            <p:childTnLst>
                              <p:par>
                                <p:cTn id="58" presetID="10" presetClass="entr" presetSubtype="0" fill="hold" grpId="0" nodeType="afterEffect">
                                  <p:stCondLst>
                                    <p:cond delay="500"/>
                                  </p:stCondLst>
                                  <p:iterate type="lt">
                                    <p:tmPct val="0"/>
                                  </p:iterate>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par>
                          <p:cTn id="61" fill="hold">
                            <p:stCondLst>
                              <p:cond delay="6740"/>
                            </p:stCondLst>
                            <p:childTnLst>
                              <p:par>
                                <p:cTn id="62" presetID="16" presetClass="emph" presetSubtype="0" fill="hold" grpId="3" nodeType="afterEffect">
                                  <p:stCondLst>
                                    <p:cond delay="1500"/>
                                  </p:stCondLst>
                                  <p:iterate type="lt">
                                    <p:tmPct val="4000"/>
                                  </p:iterate>
                                  <p:childTnLst>
                                    <p:set>
                                      <p:cBhvr override="childStyle">
                                        <p:cTn id="63" dur="500" fill="hold"/>
                                        <p:tgtEl>
                                          <p:spTgt spid="53"/>
                                        </p:tgtEl>
                                        <p:attrNameLst>
                                          <p:attrName>style.color</p:attrName>
                                        </p:attrNameLst>
                                      </p:cBhvr>
                                      <p:to>
                                        <p:clrVal>
                                          <a:srgbClr val="9BA0AD"/>
                                        </p:clrVal>
                                      </p:to>
                                    </p:set>
                                    <p:set>
                                      <p:cBhvr>
                                        <p:cTn id="64" dur="500" fill="hold"/>
                                        <p:tgtEl>
                                          <p:spTgt spid="53"/>
                                        </p:tgtEl>
                                        <p:attrNameLst>
                                          <p:attrName>fillcolor</p:attrName>
                                        </p:attrNameLst>
                                      </p:cBhvr>
                                      <p:to>
                                        <p:clrVal>
                                          <a:srgbClr val="9BA0AD"/>
                                        </p:clrVal>
                                      </p:to>
                                    </p:set>
                                    <p:set>
                                      <p:cBhvr>
                                        <p:cTn id="65" dur="500" fill="hold"/>
                                        <p:tgtEl>
                                          <p:spTgt spid="53"/>
                                        </p:tgtEl>
                                        <p:attrNameLst>
                                          <p:attrName>fill.type</p:attrName>
                                        </p:attrNameLst>
                                      </p:cBhvr>
                                      <p:to>
                                        <p:strVal val="solid"/>
                                      </p:to>
                                    </p:set>
                                  </p:childTnLst>
                                </p:cTn>
                              </p:par>
                            </p:childTnLst>
                          </p:cTn>
                        </p:par>
                        <p:par>
                          <p:cTn id="66" fill="hold">
                            <p:stCondLst>
                              <p:cond delay="8860"/>
                            </p:stCondLst>
                            <p:childTnLst>
                              <p:par>
                                <p:cTn id="67" presetID="10" presetClass="entr" presetSubtype="0" fill="hold" grpId="0" nodeType="afterEffect">
                                  <p:stCondLst>
                                    <p:cond delay="500"/>
                                  </p:stCondLst>
                                  <p:iterate type="lt">
                                    <p:tmPct val="0"/>
                                  </p:iterate>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childTnLst>
                          </p:cTn>
                        </p:par>
                        <p:par>
                          <p:cTn id="70" fill="hold">
                            <p:stCondLst>
                              <p:cond delay="9860"/>
                            </p:stCondLst>
                            <p:childTnLst>
                              <p:par>
                                <p:cTn id="71" presetID="16" presetClass="emph" presetSubtype="0" fill="hold" grpId="3" nodeType="afterEffect">
                                  <p:stCondLst>
                                    <p:cond delay="1500"/>
                                  </p:stCondLst>
                                  <p:iterate type="lt">
                                    <p:tmPct val="4000"/>
                                  </p:iterate>
                                  <p:childTnLst>
                                    <p:set>
                                      <p:cBhvr override="childStyle">
                                        <p:cTn id="72" dur="500" fill="hold"/>
                                        <p:tgtEl>
                                          <p:spTgt spid="55"/>
                                        </p:tgtEl>
                                        <p:attrNameLst>
                                          <p:attrName>style.color</p:attrName>
                                        </p:attrNameLst>
                                      </p:cBhvr>
                                      <p:to>
                                        <p:clrVal>
                                          <a:srgbClr val="9BA0AD"/>
                                        </p:clrVal>
                                      </p:to>
                                    </p:set>
                                    <p:set>
                                      <p:cBhvr>
                                        <p:cTn id="73" dur="500" fill="hold"/>
                                        <p:tgtEl>
                                          <p:spTgt spid="55"/>
                                        </p:tgtEl>
                                        <p:attrNameLst>
                                          <p:attrName>fillcolor</p:attrName>
                                        </p:attrNameLst>
                                      </p:cBhvr>
                                      <p:to>
                                        <p:clrVal>
                                          <a:srgbClr val="9BA0AD"/>
                                        </p:clrVal>
                                      </p:to>
                                    </p:set>
                                    <p:set>
                                      <p:cBhvr>
                                        <p:cTn id="74" dur="500" fill="hold"/>
                                        <p:tgtEl>
                                          <p:spTgt spid="55"/>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5" nodeType="clickEffect">
                                  <p:stCondLst>
                                    <p:cond delay="0"/>
                                  </p:stCondLst>
                                  <p:iterate type="lt">
                                    <p:tmPct val="0"/>
                                  </p:iterate>
                                  <p:childTnLst>
                                    <p:animMotion origin="layout" path="M -6.25E-7 -2.22222E-6 L 0.33164 0.00047 " pathEditMode="relative" rAng="0" ptsTypes="AA">
                                      <p:cBhvr>
                                        <p:cTn id="78" dur="2000" fill="hold"/>
                                        <p:tgtEl>
                                          <p:spTgt spid="49"/>
                                        </p:tgtEl>
                                        <p:attrNameLst>
                                          <p:attrName>ppt_x</p:attrName>
                                          <p:attrName>ppt_y</p:attrName>
                                        </p:attrNameLst>
                                      </p:cBhvr>
                                      <p:rCtr x="16576" y="23"/>
                                    </p:animMotion>
                                  </p:childTnLst>
                                </p:cTn>
                              </p:par>
                              <p:par>
                                <p:cTn id="79" presetID="0" presetClass="path" presetSubtype="0" accel="50000" decel="50000" fill="hold" grpId="5" nodeType="withEffect">
                                  <p:stCondLst>
                                    <p:cond delay="0"/>
                                  </p:stCondLst>
                                  <p:iterate type="lt">
                                    <p:tmPct val="0"/>
                                  </p:iterate>
                                  <p:childTnLst>
                                    <p:animMotion origin="layout" path="M 4.58333E-6 4.44444E-6 L 0.31614 -0.00348 " pathEditMode="relative" rAng="0" ptsTypes="AA">
                                      <p:cBhvr>
                                        <p:cTn id="80" dur="2000" fill="hold"/>
                                        <p:tgtEl>
                                          <p:spTgt spid="51"/>
                                        </p:tgtEl>
                                        <p:attrNameLst>
                                          <p:attrName>ppt_x</p:attrName>
                                          <p:attrName>ppt_y</p:attrName>
                                        </p:attrNameLst>
                                      </p:cBhvr>
                                      <p:rCtr x="15807" y="-185"/>
                                    </p:animMotion>
                                  </p:childTnLst>
                                </p:cTn>
                              </p:par>
                              <p:par>
                                <p:cTn id="81" presetID="0" presetClass="path" presetSubtype="0" accel="50000" decel="50000" fill="hold" grpId="5" nodeType="withEffect">
                                  <p:stCondLst>
                                    <p:cond delay="0"/>
                                  </p:stCondLst>
                                  <p:iterate type="lt">
                                    <p:tmPct val="0"/>
                                  </p:iterate>
                                  <p:childTnLst>
                                    <p:animMotion origin="layout" path="M 1.45833E-6 -1.85185E-6 L 0.30234 -0.00764 " pathEditMode="relative" rAng="0" ptsTypes="AA">
                                      <p:cBhvr>
                                        <p:cTn id="82" dur="2000" fill="hold"/>
                                        <p:tgtEl>
                                          <p:spTgt spid="53"/>
                                        </p:tgtEl>
                                        <p:attrNameLst>
                                          <p:attrName>ppt_x</p:attrName>
                                          <p:attrName>ppt_y</p:attrName>
                                        </p:attrNameLst>
                                      </p:cBhvr>
                                      <p:rCtr x="15117" y="-394"/>
                                    </p:animMotion>
                                  </p:childTnLst>
                                </p:cTn>
                              </p:par>
                              <p:par>
                                <p:cTn id="83" presetID="0" presetClass="path" presetSubtype="0" accel="50000" decel="50000" fill="hold" grpId="5" nodeType="withEffect">
                                  <p:stCondLst>
                                    <p:cond delay="0"/>
                                  </p:stCondLst>
                                  <p:iterate type="lt">
                                    <p:tmPct val="0"/>
                                  </p:iterate>
                                  <p:childTnLst>
                                    <p:animMotion origin="layout" path="M 2.70833E-6 1.48148E-6 L 0.29075 0.00046 " pathEditMode="relative" rAng="0" ptsTypes="AA">
                                      <p:cBhvr>
                                        <p:cTn id="84" dur="2000" fill="hold"/>
                                        <p:tgtEl>
                                          <p:spTgt spid="55"/>
                                        </p:tgtEl>
                                        <p:attrNameLst>
                                          <p:attrName>ppt_x</p:attrName>
                                          <p:attrName>ppt_y</p:attrName>
                                        </p:attrNameLst>
                                      </p:cBhvr>
                                      <p:rCtr x="14531" y="23"/>
                                    </p:animMotion>
                                  </p:childTnLst>
                                </p:cTn>
                              </p:par>
                            </p:childTnLst>
                          </p:cTn>
                        </p:par>
                        <p:par>
                          <p:cTn id="85" fill="hold">
                            <p:stCondLst>
                              <p:cond delay="2000"/>
                            </p:stCondLst>
                            <p:childTnLst>
                              <p:par>
                                <p:cTn id="86" presetID="16" presetClass="emph" presetSubtype="0" fill="hold" grpId="1" nodeType="afterEffect">
                                  <p:stCondLst>
                                    <p:cond delay="0"/>
                                  </p:stCondLst>
                                  <p:iterate type="lt">
                                    <p:tmPct val="4000"/>
                                  </p:iterate>
                                  <p:childTnLst>
                                    <p:set>
                                      <p:cBhvr override="childStyle">
                                        <p:cTn id="87" dur="500" fill="hold"/>
                                        <p:tgtEl>
                                          <p:spTgt spid="49"/>
                                        </p:tgtEl>
                                        <p:attrNameLst>
                                          <p:attrName>style.color</p:attrName>
                                        </p:attrNameLst>
                                      </p:cBhvr>
                                      <p:to>
                                        <p:clrVal>
                                          <a:schemeClr val="accent2"/>
                                        </p:clrVal>
                                      </p:to>
                                    </p:set>
                                    <p:set>
                                      <p:cBhvr>
                                        <p:cTn id="88" dur="500" fill="hold"/>
                                        <p:tgtEl>
                                          <p:spTgt spid="49"/>
                                        </p:tgtEl>
                                        <p:attrNameLst>
                                          <p:attrName>fillcolor</p:attrName>
                                        </p:attrNameLst>
                                      </p:cBhvr>
                                      <p:to>
                                        <p:clrVal>
                                          <a:schemeClr val="accent2"/>
                                        </p:clrVal>
                                      </p:to>
                                    </p:set>
                                    <p:set>
                                      <p:cBhvr>
                                        <p:cTn id="89" dur="500" fill="hold"/>
                                        <p:tgtEl>
                                          <p:spTgt spid="49"/>
                                        </p:tgtEl>
                                        <p:attrNameLst>
                                          <p:attrName>fill.type</p:attrName>
                                        </p:attrNameLst>
                                      </p:cBhvr>
                                      <p:to>
                                        <p:strVal val="solid"/>
                                      </p:to>
                                    </p:set>
                                  </p:childTnLst>
                                </p:cTn>
                              </p:par>
                            </p:childTnLst>
                          </p:cTn>
                        </p:par>
                        <p:par>
                          <p:cTn id="90" fill="hold">
                            <p:stCondLst>
                              <p:cond delay="2620"/>
                            </p:stCondLst>
                            <p:childTnLst>
                              <p:par>
                                <p:cTn id="91" presetID="12" presetClass="entr" presetSubtype="2" fill="hold" grpId="0" nodeType="afterEffect">
                                  <p:stCondLst>
                                    <p:cond delay="0"/>
                                  </p:stCondLst>
                                  <p:iterate type="lt">
                                    <p:tmPct val="0"/>
                                  </p:iterate>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p:tgtEl>
                                          <p:spTgt spid="50"/>
                                        </p:tgtEl>
                                        <p:attrNameLst>
                                          <p:attrName>ppt_x</p:attrName>
                                        </p:attrNameLst>
                                      </p:cBhvr>
                                      <p:tavLst>
                                        <p:tav tm="0">
                                          <p:val>
                                            <p:strVal val="#ppt_x+#ppt_w*1.125000"/>
                                          </p:val>
                                        </p:tav>
                                        <p:tav tm="100000">
                                          <p:val>
                                            <p:strVal val="#ppt_x"/>
                                          </p:val>
                                        </p:tav>
                                      </p:tavLst>
                                    </p:anim>
                                    <p:animEffect transition="in" filter="wipe(left)">
                                      <p:cBhvr>
                                        <p:cTn id="94" dur="5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mph" presetSubtype="0" fill="hold" grpId="2" nodeType="clickEffect">
                                  <p:stCondLst>
                                    <p:cond delay="0"/>
                                  </p:stCondLst>
                                  <p:iterate type="lt">
                                    <p:tmPct val="4000"/>
                                  </p:iterate>
                                  <p:childTnLst>
                                    <p:set>
                                      <p:cBhvr override="childStyle">
                                        <p:cTn id="98" dur="500" fill="hold"/>
                                        <p:tgtEl>
                                          <p:spTgt spid="49"/>
                                        </p:tgtEl>
                                        <p:attrNameLst>
                                          <p:attrName>style.color</p:attrName>
                                        </p:attrNameLst>
                                      </p:cBhvr>
                                      <p:to>
                                        <p:clrVal>
                                          <a:srgbClr val="31333D"/>
                                        </p:clrVal>
                                      </p:to>
                                    </p:set>
                                    <p:set>
                                      <p:cBhvr>
                                        <p:cTn id="99" dur="500" fill="hold"/>
                                        <p:tgtEl>
                                          <p:spTgt spid="49"/>
                                        </p:tgtEl>
                                        <p:attrNameLst>
                                          <p:attrName>fillcolor</p:attrName>
                                        </p:attrNameLst>
                                      </p:cBhvr>
                                      <p:to>
                                        <p:clrVal>
                                          <a:srgbClr val="31333D"/>
                                        </p:clrVal>
                                      </p:to>
                                    </p:set>
                                    <p:set>
                                      <p:cBhvr>
                                        <p:cTn id="100" dur="500" fill="hold"/>
                                        <p:tgtEl>
                                          <p:spTgt spid="49"/>
                                        </p:tgtEl>
                                        <p:attrNameLst>
                                          <p:attrName>fill.type</p:attrName>
                                        </p:attrNameLst>
                                      </p:cBhvr>
                                      <p:to>
                                        <p:strVal val="solid"/>
                                      </p:to>
                                    </p:set>
                                  </p:childTnLst>
                                </p:cTn>
                              </p:par>
                            </p:childTnLst>
                          </p:cTn>
                        </p:par>
                        <p:par>
                          <p:cTn id="101" fill="hold">
                            <p:stCondLst>
                              <p:cond delay="620"/>
                            </p:stCondLst>
                            <p:childTnLst>
                              <p:par>
                                <p:cTn id="102" presetID="16" presetClass="emph" presetSubtype="0" fill="hold" grpId="1" nodeType="afterEffect">
                                  <p:stCondLst>
                                    <p:cond delay="0"/>
                                  </p:stCondLst>
                                  <p:iterate type="lt">
                                    <p:tmPct val="4000"/>
                                  </p:iterate>
                                  <p:childTnLst>
                                    <p:set>
                                      <p:cBhvr override="childStyle">
                                        <p:cTn id="103" dur="500" fill="hold"/>
                                        <p:tgtEl>
                                          <p:spTgt spid="51"/>
                                        </p:tgtEl>
                                        <p:attrNameLst>
                                          <p:attrName>style.color</p:attrName>
                                        </p:attrNameLst>
                                      </p:cBhvr>
                                      <p:to>
                                        <p:clrVal>
                                          <a:schemeClr val="accent2"/>
                                        </p:clrVal>
                                      </p:to>
                                    </p:set>
                                    <p:set>
                                      <p:cBhvr>
                                        <p:cTn id="104" dur="500" fill="hold"/>
                                        <p:tgtEl>
                                          <p:spTgt spid="51"/>
                                        </p:tgtEl>
                                        <p:attrNameLst>
                                          <p:attrName>fillcolor</p:attrName>
                                        </p:attrNameLst>
                                      </p:cBhvr>
                                      <p:to>
                                        <p:clrVal>
                                          <a:schemeClr val="accent2"/>
                                        </p:clrVal>
                                      </p:to>
                                    </p:set>
                                    <p:set>
                                      <p:cBhvr>
                                        <p:cTn id="105" dur="500" fill="hold"/>
                                        <p:tgtEl>
                                          <p:spTgt spid="51"/>
                                        </p:tgtEl>
                                        <p:attrNameLst>
                                          <p:attrName>fill.type</p:attrName>
                                        </p:attrNameLst>
                                      </p:cBhvr>
                                      <p:to>
                                        <p:strVal val="solid"/>
                                      </p:to>
                                    </p:set>
                                  </p:childTnLst>
                                </p:cTn>
                              </p:par>
                            </p:childTnLst>
                          </p:cTn>
                        </p:par>
                        <p:par>
                          <p:cTn id="106" fill="hold">
                            <p:stCondLst>
                              <p:cond delay="1240"/>
                            </p:stCondLst>
                            <p:childTnLst>
                              <p:par>
                                <p:cTn id="107" presetID="12" presetClass="entr" presetSubtype="2" fill="hold" grpId="0" nodeType="afterEffect">
                                  <p:stCondLst>
                                    <p:cond delay="0"/>
                                  </p:stCondLst>
                                  <p:iterate type="lt">
                                    <p:tmPct val="0"/>
                                  </p:iterate>
                                  <p:childTnLst>
                                    <p:set>
                                      <p:cBhvr>
                                        <p:cTn id="108" dur="1" fill="hold">
                                          <p:stCondLst>
                                            <p:cond delay="0"/>
                                          </p:stCondLst>
                                        </p:cTn>
                                        <p:tgtEl>
                                          <p:spTgt spid="52"/>
                                        </p:tgtEl>
                                        <p:attrNameLst>
                                          <p:attrName>style.visibility</p:attrName>
                                        </p:attrNameLst>
                                      </p:cBhvr>
                                      <p:to>
                                        <p:strVal val="visible"/>
                                      </p:to>
                                    </p:set>
                                    <p:anim calcmode="lin" valueType="num">
                                      <p:cBhvr additive="base">
                                        <p:cTn id="109" dur="500"/>
                                        <p:tgtEl>
                                          <p:spTgt spid="52"/>
                                        </p:tgtEl>
                                        <p:attrNameLst>
                                          <p:attrName>ppt_x</p:attrName>
                                        </p:attrNameLst>
                                      </p:cBhvr>
                                      <p:tavLst>
                                        <p:tav tm="0">
                                          <p:val>
                                            <p:strVal val="#ppt_x+#ppt_w*1.125000"/>
                                          </p:val>
                                        </p:tav>
                                        <p:tav tm="100000">
                                          <p:val>
                                            <p:strVal val="#ppt_x"/>
                                          </p:val>
                                        </p:tav>
                                      </p:tavLst>
                                    </p:anim>
                                    <p:animEffect transition="in" filter="wipe(left)">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mph" presetSubtype="0" fill="hold" grpId="2" nodeType="clickEffect">
                                  <p:stCondLst>
                                    <p:cond delay="0"/>
                                  </p:stCondLst>
                                  <p:iterate type="lt">
                                    <p:tmPct val="4000"/>
                                  </p:iterate>
                                  <p:childTnLst>
                                    <p:set>
                                      <p:cBhvr override="childStyle">
                                        <p:cTn id="114" dur="500" fill="hold"/>
                                        <p:tgtEl>
                                          <p:spTgt spid="51"/>
                                        </p:tgtEl>
                                        <p:attrNameLst>
                                          <p:attrName>style.color</p:attrName>
                                        </p:attrNameLst>
                                      </p:cBhvr>
                                      <p:to>
                                        <p:clrVal>
                                          <a:srgbClr val="31333D"/>
                                        </p:clrVal>
                                      </p:to>
                                    </p:set>
                                    <p:set>
                                      <p:cBhvr>
                                        <p:cTn id="115" dur="500" fill="hold"/>
                                        <p:tgtEl>
                                          <p:spTgt spid="51"/>
                                        </p:tgtEl>
                                        <p:attrNameLst>
                                          <p:attrName>fillcolor</p:attrName>
                                        </p:attrNameLst>
                                      </p:cBhvr>
                                      <p:to>
                                        <p:clrVal>
                                          <a:srgbClr val="31333D"/>
                                        </p:clrVal>
                                      </p:to>
                                    </p:set>
                                    <p:set>
                                      <p:cBhvr>
                                        <p:cTn id="116" dur="500" fill="hold"/>
                                        <p:tgtEl>
                                          <p:spTgt spid="51"/>
                                        </p:tgtEl>
                                        <p:attrNameLst>
                                          <p:attrName>fill.type</p:attrName>
                                        </p:attrNameLst>
                                      </p:cBhvr>
                                      <p:to>
                                        <p:strVal val="solid"/>
                                      </p:to>
                                    </p:set>
                                  </p:childTnLst>
                                </p:cTn>
                              </p:par>
                            </p:childTnLst>
                          </p:cTn>
                        </p:par>
                        <p:par>
                          <p:cTn id="117" fill="hold">
                            <p:stCondLst>
                              <p:cond delay="620"/>
                            </p:stCondLst>
                            <p:childTnLst>
                              <p:par>
                                <p:cTn id="118" presetID="16" presetClass="emph" presetSubtype="0" fill="hold" grpId="1" nodeType="afterEffect">
                                  <p:stCondLst>
                                    <p:cond delay="0"/>
                                  </p:stCondLst>
                                  <p:iterate type="lt">
                                    <p:tmPct val="4000"/>
                                  </p:iterate>
                                  <p:childTnLst>
                                    <p:set>
                                      <p:cBhvr override="childStyle">
                                        <p:cTn id="119" dur="500" fill="hold"/>
                                        <p:tgtEl>
                                          <p:spTgt spid="53"/>
                                        </p:tgtEl>
                                        <p:attrNameLst>
                                          <p:attrName>style.color</p:attrName>
                                        </p:attrNameLst>
                                      </p:cBhvr>
                                      <p:to>
                                        <p:clrVal>
                                          <a:schemeClr val="accent2"/>
                                        </p:clrVal>
                                      </p:to>
                                    </p:set>
                                    <p:set>
                                      <p:cBhvr>
                                        <p:cTn id="120" dur="500" fill="hold"/>
                                        <p:tgtEl>
                                          <p:spTgt spid="53"/>
                                        </p:tgtEl>
                                        <p:attrNameLst>
                                          <p:attrName>fillcolor</p:attrName>
                                        </p:attrNameLst>
                                      </p:cBhvr>
                                      <p:to>
                                        <p:clrVal>
                                          <a:schemeClr val="accent2"/>
                                        </p:clrVal>
                                      </p:to>
                                    </p:set>
                                    <p:set>
                                      <p:cBhvr>
                                        <p:cTn id="121" dur="500" fill="hold"/>
                                        <p:tgtEl>
                                          <p:spTgt spid="53"/>
                                        </p:tgtEl>
                                        <p:attrNameLst>
                                          <p:attrName>fill.type</p:attrName>
                                        </p:attrNameLst>
                                      </p:cBhvr>
                                      <p:to>
                                        <p:strVal val="solid"/>
                                      </p:to>
                                    </p:set>
                                  </p:childTnLst>
                                </p:cTn>
                              </p:par>
                            </p:childTnLst>
                          </p:cTn>
                        </p:par>
                        <p:par>
                          <p:cTn id="122" fill="hold">
                            <p:stCondLst>
                              <p:cond delay="1240"/>
                            </p:stCondLst>
                            <p:childTnLst>
                              <p:par>
                                <p:cTn id="123" presetID="12" presetClass="entr" presetSubtype="2" fill="hold" grpId="0" nodeType="afterEffect">
                                  <p:stCondLst>
                                    <p:cond delay="0"/>
                                  </p:stCondLst>
                                  <p:iterate type="lt">
                                    <p:tmPct val="0"/>
                                  </p:iterate>
                                  <p:childTnLst>
                                    <p:set>
                                      <p:cBhvr>
                                        <p:cTn id="124" dur="1" fill="hold">
                                          <p:stCondLst>
                                            <p:cond delay="0"/>
                                          </p:stCondLst>
                                        </p:cTn>
                                        <p:tgtEl>
                                          <p:spTgt spid="54"/>
                                        </p:tgtEl>
                                        <p:attrNameLst>
                                          <p:attrName>style.visibility</p:attrName>
                                        </p:attrNameLst>
                                      </p:cBhvr>
                                      <p:to>
                                        <p:strVal val="visible"/>
                                      </p:to>
                                    </p:set>
                                    <p:anim calcmode="lin" valueType="num">
                                      <p:cBhvr additive="base">
                                        <p:cTn id="125" dur="500"/>
                                        <p:tgtEl>
                                          <p:spTgt spid="54"/>
                                        </p:tgtEl>
                                        <p:attrNameLst>
                                          <p:attrName>ppt_x</p:attrName>
                                        </p:attrNameLst>
                                      </p:cBhvr>
                                      <p:tavLst>
                                        <p:tav tm="0">
                                          <p:val>
                                            <p:strVal val="#ppt_x+#ppt_w*1.125000"/>
                                          </p:val>
                                        </p:tav>
                                        <p:tav tm="100000">
                                          <p:val>
                                            <p:strVal val="#ppt_x"/>
                                          </p:val>
                                        </p:tav>
                                      </p:tavLst>
                                    </p:anim>
                                    <p:animEffect transition="in" filter="wipe(left)">
                                      <p:cBhvr>
                                        <p:cTn id="126" dur="500"/>
                                        <p:tgtEl>
                                          <p:spTgt spid="54"/>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mph" presetSubtype="0" fill="hold" grpId="2" nodeType="clickEffect">
                                  <p:stCondLst>
                                    <p:cond delay="0"/>
                                  </p:stCondLst>
                                  <p:iterate type="lt">
                                    <p:tmPct val="4000"/>
                                  </p:iterate>
                                  <p:childTnLst>
                                    <p:set>
                                      <p:cBhvr override="childStyle">
                                        <p:cTn id="130" dur="500" fill="hold"/>
                                        <p:tgtEl>
                                          <p:spTgt spid="53"/>
                                        </p:tgtEl>
                                        <p:attrNameLst>
                                          <p:attrName>style.color</p:attrName>
                                        </p:attrNameLst>
                                      </p:cBhvr>
                                      <p:to>
                                        <p:clrVal>
                                          <a:srgbClr val="31333D"/>
                                        </p:clrVal>
                                      </p:to>
                                    </p:set>
                                    <p:set>
                                      <p:cBhvr>
                                        <p:cTn id="131" dur="500" fill="hold"/>
                                        <p:tgtEl>
                                          <p:spTgt spid="53"/>
                                        </p:tgtEl>
                                        <p:attrNameLst>
                                          <p:attrName>fillcolor</p:attrName>
                                        </p:attrNameLst>
                                      </p:cBhvr>
                                      <p:to>
                                        <p:clrVal>
                                          <a:srgbClr val="31333D"/>
                                        </p:clrVal>
                                      </p:to>
                                    </p:set>
                                    <p:set>
                                      <p:cBhvr>
                                        <p:cTn id="132" dur="500" fill="hold"/>
                                        <p:tgtEl>
                                          <p:spTgt spid="53"/>
                                        </p:tgtEl>
                                        <p:attrNameLst>
                                          <p:attrName>fill.type</p:attrName>
                                        </p:attrNameLst>
                                      </p:cBhvr>
                                      <p:to>
                                        <p:strVal val="solid"/>
                                      </p:to>
                                    </p:set>
                                  </p:childTnLst>
                                </p:cTn>
                              </p:par>
                            </p:childTnLst>
                          </p:cTn>
                        </p:par>
                        <p:par>
                          <p:cTn id="133" fill="hold">
                            <p:stCondLst>
                              <p:cond delay="620"/>
                            </p:stCondLst>
                            <p:childTnLst>
                              <p:par>
                                <p:cTn id="134" presetID="16" presetClass="emph" presetSubtype="0" fill="hold" grpId="1" nodeType="afterEffect">
                                  <p:stCondLst>
                                    <p:cond delay="0"/>
                                  </p:stCondLst>
                                  <p:iterate type="lt">
                                    <p:tmPct val="4000"/>
                                  </p:iterate>
                                  <p:childTnLst>
                                    <p:set>
                                      <p:cBhvr override="childStyle">
                                        <p:cTn id="135" dur="500" fill="hold"/>
                                        <p:tgtEl>
                                          <p:spTgt spid="55"/>
                                        </p:tgtEl>
                                        <p:attrNameLst>
                                          <p:attrName>style.color</p:attrName>
                                        </p:attrNameLst>
                                      </p:cBhvr>
                                      <p:to>
                                        <p:clrVal>
                                          <a:schemeClr val="accent2"/>
                                        </p:clrVal>
                                      </p:to>
                                    </p:set>
                                    <p:set>
                                      <p:cBhvr>
                                        <p:cTn id="136" dur="500" fill="hold"/>
                                        <p:tgtEl>
                                          <p:spTgt spid="55"/>
                                        </p:tgtEl>
                                        <p:attrNameLst>
                                          <p:attrName>fillcolor</p:attrName>
                                        </p:attrNameLst>
                                      </p:cBhvr>
                                      <p:to>
                                        <p:clrVal>
                                          <a:schemeClr val="accent2"/>
                                        </p:clrVal>
                                      </p:to>
                                    </p:set>
                                    <p:set>
                                      <p:cBhvr>
                                        <p:cTn id="137" dur="500" fill="hold"/>
                                        <p:tgtEl>
                                          <p:spTgt spid="55"/>
                                        </p:tgtEl>
                                        <p:attrNameLst>
                                          <p:attrName>fill.type</p:attrName>
                                        </p:attrNameLst>
                                      </p:cBhvr>
                                      <p:to>
                                        <p:strVal val="solid"/>
                                      </p:to>
                                    </p:set>
                                  </p:childTnLst>
                                </p:cTn>
                              </p:par>
                            </p:childTnLst>
                          </p:cTn>
                        </p:par>
                        <p:par>
                          <p:cTn id="138" fill="hold">
                            <p:stCondLst>
                              <p:cond delay="1240"/>
                            </p:stCondLst>
                            <p:childTnLst>
                              <p:par>
                                <p:cTn id="139" presetID="12" presetClass="entr" presetSubtype="2" fill="hold" grpId="0" nodeType="afterEffect">
                                  <p:stCondLst>
                                    <p:cond delay="0"/>
                                  </p:stCondLst>
                                  <p:iterate type="lt">
                                    <p:tmPct val="0"/>
                                  </p:iterate>
                                  <p:childTnLst>
                                    <p:set>
                                      <p:cBhvr>
                                        <p:cTn id="140" dur="1" fill="hold">
                                          <p:stCondLst>
                                            <p:cond delay="0"/>
                                          </p:stCondLst>
                                        </p:cTn>
                                        <p:tgtEl>
                                          <p:spTgt spid="56"/>
                                        </p:tgtEl>
                                        <p:attrNameLst>
                                          <p:attrName>style.visibility</p:attrName>
                                        </p:attrNameLst>
                                      </p:cBhvr>
                                      <p:to>
                                        <p:strVal val="visible"/>
                                      </p:to>
                                    </p:set>
                                    <p:anim calcmode="lin" valueType="num">
                                      <p:cBhvr additive="base">
                                        <p:cTn id="141" dur="500"/>
                                        <p:tgtEl>
                                          <p:spTgt spid="56"/>
                                        </p:tgtEl>
                                        <p:attrNameLst>
                                          <p:attrName>ppt_x</p:attrName>
                                        </p:attrNameLst>
                                      </p:cBhvr>
                                      <p:tavLst>
                                        <p:tav tm="0">
                                          <p:val>
                                            <p:strVal val="#ppt_x+#ppt_w*1.125000"/>
                                          </p:val>
                                        </p:tav>
                                        <p:tav tm="100000">
                                          <p:val>
                                            <p:strVal val="#ppt_x"/>
                                          </p:val>
                                        </p:tav>
                                      </p:tavLst>
                                    </p:anim>
                                    <p:animEffect transition="in" filter="wipe(left)">
                                      <p:cBhvr>
                                        <p:cTn id="142" dur="500"/>
                                        <p:tgtEl>
                                          <p:spTgt spid="56"/>
                                        </p:tgtEl>
                                      </p:cBhvr>
                                    </p:animEffect>
                                  </p:childTnLst>
                                </p:cTn>
                              </p:par>
                            </p:childTnLst>
                          </p:cTn>
                        </p:par>
                      </p:childTnLst>
                    </p:cTn>
                  </p:par>
                  <p:par>
                    <p:cTn id="143" fill="hold">
                      <p:stCondLst>
                        <p:cond delay="indefinite"/>
                      </p:stCondLst>
                      <p:childTnLst>
                        <p:par>
                          <p:cTn id="144" fill="hold">
                            <p:stCondLst>
                              <p:cond delay="0"/>
                            </p:stCondLst>
                            <p:childTnLst>
                              <p:par>
                                <p:cTn id="145" presetID="16" presetClass="emph" presetSubtype="0" fill="hold" grpId="2" nodeType="clickEffect">
                                  <p:stCondLst>
                                    <p:cond delay="0"/>
                                  </p:stCondLst>
                                  <p:iterate type="lt">
                                    <p:tmPct val="4000"/>
                                  </p:iterate>
                                  <p:childTnLst>
                                    <p:set>
                                      <p:cBhvr override="childStyle">
                                        <p:cTn id="146" dur="500" fill="hold"/>
                                        <p:tgtEl>
                                          <p:spTgt spid="55"/>
                                        </p:tgtEl>
                                        <p:attrNameLst>
                                          <p:attrName>style.color</p:attrName>
                                        </p:attrNameLst>
                                      </p:cBhvr>
                                      <p:to>
                                        <p:clrVal>
                                          <a:srgbClr val="31333D"/>
                                        </p:clrVal>
                                      </p:to>
                                    </p:set>
                                    <p:set>
                                      <p:cBhvr>
                                        <p:cTn id="147" dur="500" fill="hold"/>
                                        <p:tgtEl>
                                          <p:spTgt spid="55"/>
                                        </p:tgtEl>
                                        <p:attrNameLst>
                                          <p:attrName>fillcolor</p:attrName>
                                        </p:attrNameLst>
                                      </p:cBhvr>
                                      <p:to>
                                        <p:clrVal>
                                          <a:srgbClr val="31333D"/>
                                        </p:clrVal>
                                      </p:to>
                                    </p:set>
                                    <p:set>
                                      <p:cBhvr>
                                        <p:cTn id="148" dur="500" fill="hold"/>
                                        <p:tgtEl>
                                          <p:spTgt spid="55"/>
                                        </p:tgtEl>
                                        <p:attrNameLst>
                                          <p:attrName>fill.type</p:attrName>
                                        </p:attrNameLst>
                                      </p:cBhvr>
                                      <p:to>
                                        <p:strVal val="solid"/>
                                      </p:to>
                                    </p:se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grpId="4" nodeType="clickEffect">
                                  <p:stCondLst>
                                    <p:cond delay="0"/>
                                  </p:stCondLst>
                                  <p:iterate type="lt">
                                    <p:tmPct val="0"/>
                                  </p:iterate>
                                  <p:childTnLst>
                                    <p:animEffect transition="out" filter="fade">
                                      <p:cBhvr>
                                        <p:cTn id="152" dur="500"/>
                                        <p:tgtEl>
                                          <p:spTgt spid="49"/>
                                        </p:tgtEl>
                                      </p:cBhvr>
                                    </p:animEffect>
                                    <p:set>
                                      <p:cBhvr>
                                        <p:cTn id="153" dur="1" fill="hold">
                                          <p:stCondLst>
                                            <p:cond delay="499"/>
                                          </p:stCondLst>
                                        </p:cTn>
                                        <p:tgtEl>
                                          <p:spTgt spid="49"/>
                                        </p:tgtEl>
                                        <p:attrNameLst>
                                          <p:attrName>style.visibility</p:attrName>
                                        </p:attrNameLst>
                                      </p:cBhvr>
                                      <p:to>
                                        <p:strVal val="hidden"/>
                                      </p:to>
                                    </p:set>
                                  </p:childTnLst>
                                </p:cTn>
                              </p:par>
                              <p:par>
                                <p:cTn id="154" presetID="10" presetClass="exit" presetSubtype="0" fill="hold" grpId="1" nodeType="withEffect">
                                  <p:stCondLst>
                                    <p:cond delay="0"/>
                                  </p:stCondLst>
                                  <p:iterate type="lt">
                                    <p:tmPct val="0"/>
                                  </p:iterate>
                                  <p:childTnLst>
                                    <p:animEffect transition="out" filter="fade">
                                      <p:cBhvr>
                                        <p:cTn id="155" dur="500"/>
                                        <p:tgtEl>
                                          <p:spTgt spid="50"/>
                                        </p:tgtEl>
                                      </p:cBhvr>
                                    </p:animEffect>
                                    <p:set>
                                      <p:cBhvr>
                                        <p:cTn id="156" dur="1" fill="hold">
                                          <p:stCondLst>
                                            <p:cond delay="499"/>
                                          </p:stCondLst>
                                        </p:cTn>
                                        <p:tgtEl>
                                          <p:spTgt spid="50"/>
                                        </p:tgtEl>
                                        <p:attrNameLst>
                                          <p:attrName>style.visibility</p:attrName>
                                        </p:attrNameLst>
                                      </p:cBhvr>
                                      <p:to>
                                        <p:strVal val="hidden"/>
                                      </p:to>
                                    </p:set>
                                  </p:childTnLst>
                                </p:cTn>
                              </p:par>
                              <p:par>
                                <p:cTn id="157" presetID="10" presetClass="exit" presetSubtype="0" fill="hold" grpId="4" nodeType="withEffect">
                                  <p:stCondLst>
                                    <p:cond delay="0"/>
                                  </p:stCondLst>
                                  <p:iterate type="lt">
                                    <p:tmPct val="0"/>
                                  </p:iterate>
                                  <p:childTnLst>
                                    <p:animEffect transition="out" filter="fade">
                                      <p:cBhvr>
                                        <p:cTn id="158" dur="500"/>
                                        <p:tgtEl>
                                          <p:spTgt spid="53"/>
                                        </p:tgtEl>
                                      </p:cBhvr>
                                    </p:animEffect>
                                    <p:set>
                                      <p:cBhvr>
                                        <p:cTn id="159" dur="1" fill="hold">
                                          <p:stCondLst>
                                            <p:cond delay="499"/>
                                          </p:stCondLst>
                                        </p:cTn>
                                        <p:tgtEl>
                                          <p:spTgt spid="53"/>
                                        </p:tgtEl>
                                        <p:attrNameLst>
                                          <p:attrName>style.visibility</p:attrName>
                                        </p:attrNameLst>
                                      </p:cBhvr>
                                      <p:to>
                                        <p:strVal val="hidden"/>
                                      </p:to>
                                    </p:set>
                                  </p:childTnLst>
                                </p:cTn>
                              </p:par>
                              <p:par>
                                <p:cTn id="160" presetID="10" presetClass="exit" presetSubtype="0" fill="hold" grpId="1" nodeType="withEffect">
                                  <p:stCondLst>
                                    <p:cond delay="0"/>
                                  </p:stCondLst>
                                  <p:iterate type="lt">
                                    <p:tmPct val="0"/>
                                  </p:iterate>
                                  <p:childTnLst>
                                    <p:animEffect transition="out" filter="fade">
                                      <p:cBhvr>
                                        <p:cTn id="161" dur="500"/>
                                        <p:tgtEl>
                                          <p:spTgt spid="54"/>
                                        </p:tgtEl>
                                      </p:cBhvr>
                                    </p:animEffect>
                                    <p:set>
                                      <p:cBhvr>
                                        <p:cTn id="162" dur="1" fill="hold">
                                          <p:stCondLst>
                                            <p:cond delay="499"/>
                                          </p:stCondLst>
                                        </p:cTn>
                                        <p:tgtEl>
                                          <p:spTgt spid="54"/>
                                        </p:tgtEl>
                                        <p:attrNameLst>
                                          <p:attrName>style.visibility</p:attrName>
                                        </p:attrNameLst>
                                      </p:cBhvr>
                                      <p:to>
                                        <p:strVal val="hidden"/>
                                      </p:to>
                                    </p:set>
                                  </p:childTnLst>
                                </p:cTn>
                              </p:par>
                              <p:par>
                                <p:cTn id="163" presetID="10" presetClass="exit" presetSubtype="0" fill="hold" grpId="4" nodeType="withEffect">
                                  <p:stCondLst>
                                    <p:cond delay="0"/>
                                  </p:stCondLst>
                                  <p:iterate type="lt">
                                    <p:tmPct val="0"/>
                                  </p:iterate>
                                  <p:childTnLst>
                                    <p:animEffect transition="out" filter="fade">
                                      <p:cBhvr>
                                        <p:cTn id="164" dur="500"/>
                                        <p:tgtEl>
                                          <p:spTgt spid="51"/>
                                        </p:tgtEl>
                                      </p:cBhvr>
                                    </p:animEffect>
                                    <p:set>
                                      <p:cBhvr>
                                        <p:cTn id="165" dur="1" fill="hold">
                                          <p:stCondLst>
                                            <p:cond delay="499"/>
                                          </p:stCondLst>
                                        </p:cTn>
                                        <p:tgtEl>
                                          <p:spTgt spid="51"/>
                                        </p:tgtEl>
                                        <p:attrNameLst>
                                          <p:attrName>style.visibility</p:attrName>
                                        </p:attrNameLst>
                                      </p:cBhvr>
                                      <p:to>
                                        <p:strVal val="hidden"/>
                                      </p:to>
                                    </p:set>
                                  </p:childTnLst>
                                </p:cTn>
                              </p:par>
                              <p:par>
                                <p:cTn id="166" presetID="10" presetClass="exit" presetSubtype="0" fill="hold" grpId="1" nodeType="withEffect">
                                  <p:stCondLst>
                                    <p:cond delay="0"/>
                                  </p:stCondLst>
                                  <p:iterate type="lt">
                                    <p:tmPct val="0"/>
                                  </p:iterate>
                                  <p:childTnLst>
                                    <p:animEffect transition="out" filter="fade">
                                      <p:cBhvr>
                                        <p:cTn id="167" dur="500"/>
                                        <p:tgtEl>
                                          <p:spTgt spid="52"/>
                                        </p:tgtEl>
                                      </p:cBhvr>
                                    </p:animEffect>
                                    <p:set>
                                      <p:cBhvr>
                                        <p:cTn id="168" dur="1" fill="hold">
                                          <p:stCondLst>
                                            <p:cond delay="499"/>
                                          </p:stCondLst>
                                        </p:cTn>
                                        <p:tgtEl>
                                          <p:spTgt spid="52"/>
                                        </p:tgtEl>
                                        <p:attrNameLst>
                                          <p:attrName>style.visibility</p:attrName>
                                        </p:attrNameLst>
                                      </p:cBhvr>
                                      <p:to>
                                        <p:strVal val="hidden"/>
                                      </p:to>
                                    </p:set>
                                  </p:childTnLst>
                                </p:cTn>
                              </p:par>
                              <p:par>
                                <p:cTn id="169" presetID="10" presetClass="exit" presetSubtype="0" fill="hold" grpId="4" nodeType="withEffect">
                                  <p:stCondLst>
                                    <p:cond delay="0"/>
                                  </p:stCondLst>
                                  <p:iterate type="lt">
                                    <p:tmPct val="0"/>
                                  </p:iterate>
                                  <p:childTnLst>
                                    <p:animEffect transition="out" filter="fade">
                                      <p:cBhvr>
                                        <p:cTn id="170" dur="500"/>
                                        <p:tgtEl>
                                          <p:spTgt spid="55"/>
                                        </p:tgtEl>
                                      </p:cBhvr>
                                    </p:animEffect>
                                    <p:set>
                                      <p:cBhvr>
                                        <p:cTn id="171" dur="1" fill="hold">
                                          <p:stCondLst>
                                            <p:cond delay="499"/>
                                          </p:stCondLst>
                                        </p:cTn>
                                        <p:tgtEl>
                                          <p:spTgt spid="55"/>
                                        </p:tgtEl>
                                        <p:attrNameLst>
                                          <p:attrName>style.visibility</p:attrName>
                                        </p:attrNameLst>
                                      </p:cBhvr>
                                      <p:to>
                                        <p:strVal val="hidden"/>
                                      </p:to>
                                    </p:set>
                                  </p:childTnLst>
                                </p:cTn>
                              </p:par>
                              <p:par>
                                <p:cTn id="172" presetID="10" presetClass="exit" presetSubtype="0" fill="hold" grpId="1" nodeType="withEffect">
                                  <p:stCondLst>
                                    <p:cond delay="0"/>
                                  </p:stCondLst>
                                  <p:iterate type="lt">
                                    <p:tmPct val="0"/>
                                  </p:iterate>
                                  <p:childTnLst>
                                    <p:animEffect transition="out" filter="fade">
                                      <p:cBhvr>
                                        <p:cTn id="173" dur="500"/>
                                        <p:tgtEl>
                                          <p:spTgt spid="56"/>
                                        </p:tgtEl>
                                      </p:cBhvr>
                                    </p:animEffect>
                                    <p:set>
                                      <p:cBhvr>
                                        <p:cTn id="174" dur="1" fill="hold">
                                          <p:stCondLst>
                                            <p:cond delay="499"/>
                                          </p:stCondLst>
                                        </p:cTn>
                                        <p:tgtEl>
                                          <p:spTgt spid="56"/>
                                        </p:tgtEl>
                                        <p:attrNameLst>
                                          <p:attrName>style.visibility</p:attrName>
                                        </p:attrNameLst>
                                      </p:cBhvr>
                                      <p:to>
                                        <p:strVal val="hidden"/>
                                      </p:to>
                                    </p:set>
                                  </p:childTnLst>
                                </p:cTn>
                              </p:par>
                              <p:par>
                                <p:cTn id="175" presetID="2" presetClass="exit" presetSubtype="1" fill="hold" grpId="1" nodeType="withEffect">
                                  <p:stCondLst>
                                    <p:cond delay="0"/>
                                  </p:stCondLst>
                                  <p:childTnLst>
                                    <p:anim calcmode="lin" valueType="num">
                                      <p:cBhvr additive="base">
                                        <p:cTn id="176" dur="500"/>
                                        <p:tgtEl>
                                          <p:spTgt spid="2"/>
                                        </p:tgtEl>
                                        <p:attrNameLst>
                                          <p:attrName>ppt_x</p:attrName>
                                        </p:attrNameLst>
                                      </p:cBhvr>
                                      <p:tavLst>
                                        <p:tav tm="0">
                                          <p:val>
                                            <p:strVal val="ppt_x"/>
                                          </p:val>
                                        </p:tav>
                                        <p:tav tm="100000">
                                          <p:val>
                                            <p:strVal val="ppt_x"/>
                                          </p:val>
                                        </p:tav>
                                      </p:tavLst>
                                    </p:anim>
                                    <p:anim calcmode="lin" valueType="num">
                                      <p:cBhvr additive="base">
                                        <p:cTn id="177" dur="500"/>
                                        <p:tgtEl>
                                          <p:spTgt spid="2"/>
                                        </p:tgtEl>
                                        <p:attrNameLst>
                                          <p:attrName>ppt_y</p:attrName>
                                        </p:attrNameLst>
                                      </p:cBhvr>
                                      <p:tavLst>
                                        <p:tav tm="0">
                                          <p:val>
                                            <p:strVal val="ppt_y"/>
                                          </p:val>
                                        </p:tav>
                                        <p:tav tm="100000">
                                          <p:val>
                                            <p:strVal val="0-ppt_h/2"/>
                                          </p:val>
                                        </p:tav>
                                      </p:tavLst>
                                    </p:anim>
                                    <p:set>
                                      <p:cBhvr>
                                        <p:cTn id="178" dur="1" fill="hold">
                                          <p:stCondLst>
                                            <p:cond delay="499"/>
                                          </p:stCondLst>
                                        </p:cTn>
                                        <p:tgtEl>
                                          <p:spTgt spid="2"/>
                                        </p:tgtEl>
                                        <p:attrNameLst>
                                          <p:attrName>style.visibility</p:attrName>
                                        </p:attrNameLst>
                                      </p:cBhvr>
                                      <p:to>
                                        <p:strVal val="hidden"/>
                                      </p:to>
                                    </p:set>
                                  </p:childTnLst>
                                </p:cTn>
                              </p:par>
                              <p:par>
                                <p:cTn id="179" presetID="2" presetClass="exit" presetSubtype="2" fill="hold" grpId="1" nodeType="withEffect">
                                  <p:stCondLst>
                                    <p:cond delay="0"/>
                                  </p:stCondLst>
                                  <p:childTnLst>
                                    <p:anim calcmode="lin" valueType="num">
                                      <p:cBhvr additive="base">
                                        <p:cTn id="180" dur="500"/>
                                        <p:tgtEl>
                                          <p:spTgt spid="48"/>
                                        </p:tgtEl>
                                        <p:attrNameLst>
                                          <p:attrName>ppt_x</p:attrName>
                                        </p:attrNameLst>
                                      </p:cBhvr>
                                      <p:tavLst>
                                        <p:tav tm="0">
                                          <p:val>
                                            <p:strVal val="ppt_x"/>
                                          </p:val>
                                        </p:tav>
                                        <p:tav tm="100000">
                                          <p:val>
                                            <p:strVal val="1+ppt_w/2"/>
                                          </p:val>
                                        </p:tav>
                                      </p:tavLst>
                                    </p:anim>
                                    <p:anim calcmode="lin" valueType="num">
                                      <p:cBhvr additive="base">
                                        <p:cTn id="181" dur="500"/>
                                        <p:tgtEl>
                                          <p:spTgt spid="48"/>
                                        </p:tgtEl>
                                        <p:attrNameLst>
                                          <p:attrName>ppt_y</p:attrName>
                                        </p:attrNameLst>
                                      </p:cBhvr>
                                      <p:tavLst>
                                        <p:tav tm="0">
                                          <p:val>
                                            <p:strVal val="ppt_y"/>
                                          </p:val>
                                        </p:tav>
                                        <p:tav tm="100000">
                                          <p:val>
                                            <p:strVal val="ppt_y"/>
                                          </p:val>
                                        </p:tav>
                                      </p:tavLst>
                                    </p:anim>
                                    <p:set>
                                      <p:cBhvr>
                                        <p:cTn id="182" dur="1" fill="hold">
                                          <p:stCondLst>
                                            <p:cond delay="499"/>
                                          </p:stCondLst>
                                        </p:cTn>
                                        <p:tgtEl>
                                          <p:spTgt spid="48"/>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60"/>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62"/>
                                        </p:tgtEl>
                                        <p:attrNameLst>
                                          <p:attrName>style.visibility</p:attrName>
                                        </p:attrNameLst>
                                      </p:cBhvr>
                                      <p:to>
                                        <p:strVal val="hidden"/>
                                      </p:to>
                                    </p:set>
                                  </p:childTnLst>
                                </p:cTn>
                              </p:par>
                              <p:par>
                                <p:cTn id="187" presetID="10" presetClass="exit" presetSubtype="0" fill="hold" grpId="1" nodeType="withEffect" nodePh="1">
                                  <p:stCondLst>
                                    <p:cond delay="0"/>
                                  </p:stCondLst>
                                  <p:endCondLst>
                                    <p:cond evt="begin" delay="0">
                                      <p:tn val="187"/>
                                    </p:cond>
                                  </p:endCondLst>
                                  <p:childTnLst>
                                    <p:animEffect transition="out" filter="fade">
                                      <p:cBhvr>
                                        <p:cTn id="188" dur="500"/>
                                        <p:tgtEl>
                                          <p:spTgt spid="18"/>
                                        </p:tgtEl>
                                      </p:cBhvr>
                                    </p:animEffect>
                                    <p:set>
                                      <p:cBhvr>
                                        <p:cTn id="18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8" grpId="0">
        <p:tmplLst>
          <p:tmpl>
            <p:tnLst>
              <p:par>
                <p:cTn presetID="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8" grpId="1">
        <p:tmplLst>
          <p:tmpl>
            <p:tnLst>
              <p:par>
                <p:cTn presetID="2" presetClass="exit" presetSubtype="2" fill="hold" nodeType="withEffect">
                  <p:stCondLst>
                    <p:cond delay="0"/>
                  </p:stCondLst>
                  <p:childTnLst>
                    <p:anim calcmode="lin" valueType="num">
                      <p:cBhvr additive="base">
                        <p:cTn dur="500"/>
                        <p:tgtEl>
                          <p:spTgt spid="48"/>
                        </p:tgtEl>
                        <p:attrNameLst>
                          <p:attrName>ppt_x</p:attrName>
                        </p:attrNameLst>
                      </p:cBhvr>
                      <p:tavLst>
                        <p:tav tm="0">
                          <p:val>
                            <p:strVal val="ppt_x"/>
                          </p:val>
                        </p:tav>
                        <p:tav tm="100000">
                          <p:val>
                            <p:strVal val="1+ppt_w/2"/>
                          </p:val>
                        </p:tav>
                      </p:tavLst>
                    </p:anim>
                    <p:anim calcmode="lin" valueType="num">
                      <p:cBhvr additive="base">
                        <p:cTn dur="500"/>
                        <p:tgtEl>
                          <p:spTgt spid="48"/>
                        </p:tgtEl>
                        <p:attrNameLst>
                          <p:attrName>ppt_y</p:attrName>
                        </p:attrNameLst>
                      </p:cBhvr>
                      <p:tavLst>
                        <p:tav tm="0">
                          <p:val>
                            <p:strVal val="ppt_y"/>
                          </p:val>
                        </p:tav>
                        <p:tav tm="100000">
                          <p:val>
                            <p:strVal val="ppt_y"/>
                          </p:val>
                        </p:tav>
                      </p:tavLst>
                    </p:anim>
                    <p:set>
                      <p:cBhvr>
                        <p:cTn dur="1" fill="hold">
                          <p:stCondLst>
                            <p:cond delay="499"/>
                          </p:stCondLst>
                        </p:cTn>
                        <p:tgtEl>
                          <p:spTgt spid="48"/>
                        </p:tgtEl>
                        <p:attrNameLst>
                          <p:attrName>style.visibility</p:attrName>
                        </p:attrNameLst>
                      </p:cBhvr>
                      <p:to>
                        <p:strVal val="hidden"/>
                      </p:to>
                    </p:set>
                  </p:childTnLst>
                </p:cTn>
              </p:par>
            </p:tnLst>
          </p:tmpl>
        </p:tmplLst>
      </p:bldP>
      <p:bldP spid="49" grpId="0">
        <p:tmplLst>
          <p:tmpl>
            <p:tnLst>
              <p:par>
                <p:cTn presetID="10" presetClass="entr" presetSubtype="0" fill="hold" nodeType="clickEffect">
                  <p:stCondLst>
                    <p:cond delay="0"/>
                  </p:stCondLst>
                  <p:iterate type="lt">
                    <p:tmPct val="0"/>
                  </p:iterate>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9" grpId="1">
        <p:tmplLst>
          <p:tmpl>
            <p:tnLst>
              <p:par>
                <p:cTn presetID="16" presetClass="emph" presetSubtype="0" fill="hold" nodeType="afterEffect">
                  <p:stCondLst>
                    <p:cond delay="0"/>
                  </p:stCondLst>
                  <p:iterate type="lt">
                    <p:tmPct val="4000"/>
                  </p:iterate>
                  <p:childTnLst>
                    <p:set>
                      <p:cBhvr override="childStyle">
                        <p:cTn dur="500" fill="hold"/>
                        <p:tgtEl>
                          <p:spTgt spid="49"/>
                        </p:tgtEl>
                        <p:attrNameLst>
                          <p:attrName>style.color</p:attrName>
                        </p:attrNameLst>
                      </p:cBhvr>
                      <p:to>
                        <p:clrVal>
                          <a:schemeClr val="accent2"/>
                        </p:clrVal>
                      </p:to>
                    </p:set>
                    <p:set>
                      <p:cBhvr>
                        <p:cTn dur="500" fill="hold"/>
                        <p:tgtEl>
                          <p:spTgt spid="49"/>
                        </p:tgtEl>
                        <p:attrNameLst>
                          <p:attrName>fillcolor</p:attrName>
                        </p:attrNameLst>
                      </p:cBhvr>
                      <p:to>
                        <p:clrVal>
                          <a:schemeClr val="accent2"/>
                        </p:clrVal>
                      </p:to>
                    </p:set>
                    <p:set>
                      <p:cBhvr>
                        <p:cTn dur="500" fill="hold"/>
                        <p:tgtEl>
                          <p:spTgt spid="49"/>
                        </p:tgtEl>
                        <p:attrNameLst>
                          <p:attrName>fill.type</p:attrName>
                        </p:attrNameLst>
                      </p:cBhvr>
                      <p:to>
                        <p:strVal val="solid"/>
                      </p:to>
                    </p:set>
                  </p:childTnLst>
                </p:cTn>
              </p:par>
            </p:tnLst>
          </p:tmpl>
        </p:tmplLst>
      </p:bldP>
      <p:bldP spid="49" grpId="2">
        <p:tmplLst>
          <p:tmpl>
            <p:tnLst>
              <p:par>
                <p:cTn presetID="16" presetClass="emph" presetSubtype="0" fill="hold" nodeType="clickEffect">
                  <p:stCondLst>
                    <p:cond delay="0"/>
                  </p:stCondLst>
                  <p:iterate type="lt">
                    <p:tmPct val="4000"/>
                  </p:iterate>
                  <p:childTnLst>
                    <p:set>
                      <p:cBhvr override="childStyle">
                        <p:cTn dur="500" fill="hold"/>
                        <p:tgtEl>
                          <p:spTgt spid="49"/>
                        </p:tgtEl>
                        <p:attrNameLst>
                          <p:attrName>style.color</p:attrName>
                        </p:attrNameLst>
                      </p:cBhvr>
                      <p:to>
                        <p:clrVal>
                          <a:srgbClr val="31333D"/>
                        </p:clrVal>
                      </p:to>
                    </p:set>
                    <p:set>
                      <p:cBhvr>
                        <p:cTn dur="500" fill="hold"/>
                        <p:tgtEl>
                          <p:spTgt spid="49"/>
                        </p:tgtEl>
                        <p:attrNameLst>
                          <p:attrName>fillcolor</p:attrName>
                        </p:attrNameLst>
                      </p:cBhvr>
                      <p:to>
                        <p:clrVal>
                          <a:srgbClr val="31333D"/>
                        </p:clrVal>
                      </p:to>
                    </p:set>
                    <p:set>
                      <p:cBhvr>
                        <p:cTn dur="500" fill="hold"/>
                        <p:tgtEl>
                          <p:spTgt spid="49"/>
                        </p:tgtEl>
                        <p:attrNameLst>
                          <p:attrName>fill.type</p:attrName>
                        </p:attrNameLst>
                      </p:cBhvr>
                      <p:to>
                        <p:strVal val="solid"/>
                      </p:to>
                    </p:set>
                  </p:childTnLst>
                </p:cTn>
              </p:par>
            </p:tnLst>
          </p:tmpl>
        </p:tmplLst>
      </p:bldP>
      <p:bldP spid="49" grpId="3">
        <p:tmplLst>
          <p:tmpl>
            <p:tnLst>
              <p:par>
                <p:cTn presetID="16" presetClass="emph" presetSubtype="0" fill="hold" nodeType="afterEffect">
                  <p:stCondLst>
                    <p:cond delay="1500"/>
                  </p:stCondLst>
                  <p:iterate type="lt">
                    <p:tmPct val="4000"/>
                  </p:iterate>
                  <p:childTnLst>
                    <p:set>
                      <p:cBhvr override="childStyle">
                        <p:cTn dur="500" fill="hold"/>
                        <p:tgtEl>
                          <p:spTgt spid="49"/>
                        </p:tgtEl>
                        <p:attrNameLst>
                          <p:attrName>style.color</p:attrName>
                        </p:attrNameLst>
                      </p:cBhvr>
                      <p:to>
                        <p:clrVal>
                          <a:srgbClr val="9BA0AD"/>
                        </p:clrVal>
                      </p:to>
                    </p:set>
                    <p:set>
                      <p:cBhvr>
                        <p:cTn dur="500" fill="hold"/>
                        <p:tgtEl>
                          <p:spTgt spid="49"/>
                        </p:tgtEl>
                        <p:attrNameLst>
                          <p:attrName>fillcolor</p:attrName>
                        </p:attrNameLst>
                      </p:cBhvr>
                      <p:to>
                        <p:clrVal>
                          <a:srgbClr val="9BA0AD"/>
                        </p:clrVal>
                      </p:to>
                    </p:set>
                    <p:set>
                      <p:cBhvr>
                        <p:cTn dur="500" fill="hold"/>
                        <p:tgtEl>
                          <p:spTgt spid="49"/>
                        </p:tgtEl>
                        <p:attrNameLst>
                          <p:attrName>fill.type</p:attrName>
                        </p:attrNameLst>
                      </p:cBhvr>
                      <p:to>
                        <p:strVal val="solid"/>
                      </p:to>
                    </p:set>
                  </p:childTnLst>
                </p:cTn>
              </p:par>
            </p:tnLst>
          </p:tmpl>
        </p:tmplLst>
      </p:bldP>
      <p:bldP spid="49" grpId="4">
        <p:tmplLst>
          <p:tmpl>
            <p:tnLst>
              <p:par>
                <p:cTn presetID="10" presetClass="exit" presetSubtype="0" fill="hold" nodeType="clickEffect">
                  <p:stCondLst>
                    <p:cond delay="0"/>
                  </p:stCondLst>
                  <p:iterate type="lt">
                    <p:tmPct val="0"/>
                  </p:iterate>
                  <p:childTnLst>
                    <p:animEffect transition="out" filter="fade">
                      <p:cBhvr>
                        <p:cTn dur="500"/>
                        <p:tgtEl>
                          <p:spTgt spid="49"/>
                        </p:tgtEl>
                      </p:cBhvr>
                    </p:animEffect>
                    <p:set>
                      <p:cBhvr>
                        <p:cTn dur="1" fill="hold">
                          <p:stCondLst>
                            <p:cond delay="499"/>
                          </p:stCondLst>
                        </p:cTn>
                        <p:tgtEl>
                          <p:spTgt spid="49"/>
                        </p:tgtEl>
                        <p:attrNameLst>
                          <p:attrName>style.visibility</p:attrName>
                        </p:attrNameLst>
                      </p:cBhvr>
                      <p:to>
                        <p:strVal val="hidden"/>
                      </p:to>
                    </p:set>
                  </p:childTnLst>
                </p:cTn>
              </p:par>
            </p:tnLst>
          </p:tmpl>
        </p:tmplLst>
      </p:bldP>
      <p:bldP spid="49" grpId="5">
        <p:tmplLst>
          <p:tmpl>
            <p:tnLst>
              <p:par>
                <p:cTn presetID="0" presetClass="path" presetSubtype="0" accel="50000" decel="50000" fill="hold" nodeType="clickEffect">
                  <p:stCondLst>
                    <p:cond delay="0"/>
                  </p:stCondLst>
                  <p:iterate type="lt">
                    <p:tmPct val="0"/>
                  </p:iterate>
                  <p:childTnLst>
                    <p:animMotion origin="layout" path="M -6.25E-7 -2.22222E-6 L 0.33164 0.00047 " pathEditMode="relative" rAng="0" ptsTypes="AA">
                      <p:cBhvr>
                        <p:cTn dur="2000" fill="hold"/>
                        <p:tgtEl>
                          <p:spTgt spid="49"/>
                        </p:tgtEl>
                        <p:attrNameLst>
                          <p:attrName>ppt_x</p:attrName>
                          <p:attrName>ppt_y</p:attrName>
                        </p:attrNameLst>
                      </p:cBhvr>
                      <p:rCtr x="16576" y="23"/>
                    </p:animMotion>
                  </p:childTnLst>
                </p:cTn>
              </p:par>
            </p:tnLst>
          </p:tmpl>
        </p:tmplLst>
      </p:bldP>
      <p:bldP spid="50"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0"/>
                        </p:tgtEl>
                        <p:attrNameLst>
                          <p:attrName>style.visibility</p:attrName>
                        </p:attrNameLst>
                      </p:cBhvr>
                      <p:to>
                        <p:strVal val="visible"/>
                      </p:to>
                    </p:set>
                    <p:anim calcmode="lin" valueType="num">
                      <p:cBhvr additive="base">
                        <p:cTn dur="500"/>
                        <p:tgtEl>
                          <p:spTgt spid="50"/>
                        </p:tgtEl>
                        <p:attrNameLst>
                          <p:attrName>ppt_x</p:attrName>
                        </p:attrNameLst>
                      </p:cBhvr>
                      <p:tavLst>
                        <p:tav tm="0">
                          <p:val>
                            <p:strVal val="#ppt_x+#ppt_w*1.125000"/>
                          </p:val>
                        </p:tav>
                        <p:tav tm="100000">
                          <p:val>
                            <p:strVal val="#ppt_x"/>
                          </p:val>
                        </p:tav>
                      </p:tavLst>
                    </p:anim>
                    <p:animEffect transition="in" filter="wipe(left)">
                      <p:cBhvr>
                        <p:cTn dur="500"/>
                        <p:tgtEl>
                          <p:spTgt spid="50"/>
                        </p:tgtEl>
                      </p:cBhvr>
                    </p:animEffect>
                  </p:childTnLst>
                </p:cTn>
              </p:par>
            </p:tnLst>
          </p:tmpl>
        </p:tmplLst>
      </p:bldP>
      <p:bldP spid="50" grpId="1">
        <p:tmplLst>
          <p:tmpl>
            <p:tnLst>
              <p:par>
                <p:cTn presetID="10" presetClass="exit" presetSubtype="0" fill="hold" nodeType="withEffect">
                  <p:stCondLst>
                    <p:cond delay="0"/>
                  </p:stCondLst>
                  <p:iterate type="lt">
                    <p:tmPct val="0"/>
                  </p:iterate>
                  <p:childTnLst>
                    <p:animEffect transition="out" filter="fade">
                      <p:cBhvr>
                        <p:cTn dur="500"/>
                        <p:tgtEl>
                          <p:spTgt spid="50"/>
                        </p:tgtEl>
                      </p:cBhvr>
                    </p:animEffect>
                    <p:set>
                      <p:cBhvr>
                        <p:cTn dur="1" fill="hold">
                          <p:stCondLst>
                            <p:cond delay="499"/>
                          </p:stCondLst>
                        </p:cTn>
                        <p:tgtEl>
                          <p:spTgt spid="50"/>
                        </p:tgtEl>
                        <p:attrNameLst>
                          <p:attrName>style.visibility</p:attrName>
                        </p:attrNameLst>
                      </p:cBhvr>
                      <p:to>
                        <p:strVal val="hidden"/>
                      </p:to>
                    </p:set>
                  </p:childTnLst>
                </p:cTn>
              </p:par>
            </p:tnLst>
          </p:tmpl>
        </p:tmplLst>
      </p:bldP>
      <p:bldP spid="51" grpId="0">
        <p:tmplLst>
          <p:tmpl>
            <p:tnLst>
              <p:par>
                <p:cTn presetID="10" presetClass="entr" presetSubtype="0" fill="hold" nodeType="afterEffect">
                  <p:stCondLst>
                    <p:cond delay="500"/>
                  </p:stCondLst>
                  <p:iterate type="lt">
                    <p:tmPct val="0"/>
                  </p:iterate>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1" grpId="1">
        <p:tmplLst>
          <p:tmpl>
            <p:tnLst>
              <p:par>
                <p:cTn presetID="16" presetClass="emph" presetSubtype="0" fill="hold" nodeType="afterEffect">
                  <p:stCondLst>
                    <p:cond delay="0"/>
                  </p:stCondLst>
                  <p:iterate type="lt">
                    <p:tmPct val="4000"/>
                  </p:iterate>
                  <p:childTnLst>
                    <p:set>
                      <p:cBhvr override="childStyle">
                        <p:cTn dur="500" fill="hold"/>
                        <p:tgtEl>
                          <p:spTgt spid="51"/>
                        </p:tgtEl>
                        <p:attrNameLst>
                          <p:attrName>style.color</p:attrName>
                        </p:attrNameLst>
                      </p:cBhvr>
                      <p:to>
                        <p:clrVal>
                          <a:schemeClr val="accent2"/>
                        </p:clrVal>
                      </p:to>
                    </p:set>
                    <p:set>
                      <p:cBhvr>
                        <p:cTn dur="500" fill="hold"/>
                        <p:tgtEl>
                          <p:spTgt spid="51"/>
                        </p:tgtEl>
                        <p:attrNameLst>
                          <p:attrName>fillcolor</p:attrName>
                        </p:attrNameLst>
                      </p:cBhvr>
                      <p:to>
                        <p:clrVal>
                          <a:schemeClr val="accent2"/>
                        </p:clrVal>
                      </p:to>
                    </p:set>
                    <p:set>
                      <p:cBhvr>
                        <p:cTn dur="500" fill="hold"/>
                        <p:tgtEl>
                          <p:spTgt spid="51"/>
                        </p:tgtEl>
                        <p:attrNameLst>
                          <p:attrName>fill.type</p:attrName>
                        </p:attrNameLst>
                      </p:cBhvr>
                      <p:to>
                        <p:strVal val="solid"/>
                      </p:to>
                    </p:set>
                  </p:childTnLst>
                </p:cTn>
              </p:par>
            </p:tnLst>
          </p:tmpl>
        </p:tmplLst>
      </p:bldP>
      <p:bldP spid="51" grpId="2">
        <p:tmplLst>
          <p:tmpl>
            <p:tnLst>
              <p:par>
                <p:cTn presetID="16" presetClass="emph" presetSubtype="0" fill="hold" nodeType="clickEffect">
                  <p:stCondLst>
                    <p:cond delay="0"/>
                  </p:stCondLst>
                  <p:iterate type="lt">
                    <p:tmPct val="4000"/>
                  </p:iterate>
                  <p:childTnLst>
                    <p:set>
                      <p:cBhvr override="childStyle">
                        <p:cTn dur="500" fill="hold"/>
                        <p:tgtEl>
                          <p:spTgt spid="51"/>
                        </p:tgtEl>
                        <p:attrNameLst>
                          <p:attrName>style.color</p:attrName>
                        </p:attrNameLst>
                      </p:cBhvr>
                      <p:to>
                        <p:clrVal>
                          <a:srgbClr val="31333D"/>
                        </p:clrVal>
                      </p:to>
                    </p:set>
                    <p:set>
                      <p:cBhvr>
                        <p:cTn dur="500" fill="hold"/>
                        <p:tgtEl>
                          <p:spTgt spid="51"/>
                        </p:tgtEl>
                        <p:attrNameLst>
                          <p:attrName>fillcolor</p:attrName>
                        </p:attrNameLst>
                      </p:cBhvr>
                      <p:to>
                        <p:clrVal>
                          <a:srgbClr val="31333D"/>
                        </p:clrVal>
                      </p:to>
                    </p:set>
                    <p:set>
                      <p:cBhvr>
                        <p:cTn dur="500" fill="hold"/>
                        <p:tgtEl>
                          <p:spTgt spid="51"/>
                        </p:tgtEl>
                        <p:attrNameLst>
                          <p:attrName>fill.type</p:attrName>
                        </p:attrNameLst>
                      </p:cBhvr>
                      <p:to>
                        <p:strVal val="solid"/>
                      </p:to>
                    </p:set>
                  </p:childTnLst>
                </p:cTn>
              </p:par>
            </p:tnLst>
          </p:tmpl>
        </p:tmplLst>
      </p:bldP>
      <p:bldP spid="51" grpId="3">
        <p:tmplLst>
          <p:tmpl>
            <p:tnLst>
              <p:par>
                <p:cTn presetID="16" presetClass="emph" presetSubtype="0" fill="hold" nodeType="afterEffect">
                  <p:stCondLst>
                    <p:cond delay="1500"/>
                  </p:stCondLst>
                  <p:iterate type="lt">
                    <p:tmPct val="4000"/>
                  </p:iterate>
                  <p:childTnLst>
                    <p:set>
                      <p:cBhvr override="childStyle">
                        <p:cTn dur="500" fill="hold"/>
                        <p:tgtEl>
                          <p:spTgt spid="51"/>
                        </p:tgtEl>
                        <p:attrNameLst>
                          <p:attrName>style.color</p:attrName>
                        </p:attrNameLst>
                      </p:cBhvr>
                      <p:to>
                        <p:clrVal>
                          <a:srgbClr val="9BA0AD"/>
                        </p:clrVal>
                      </p:to>
                    </p:set>
                    <p:set>
                      <p:cBhvr>
                        <p:cTn dur="500" fill="hold"/>
                        <p:tgtEl>
                          <p:spTgt spid="51"/>
                        </p:tgtEl>
                        <p:attrNameLst>
                          <p:attrName>fillcolor</p:attrName>
                        </p:attrNameLst>
                      </p:cBhvr>
                      <p:to>
                        <p:clrVal>
                          <a:srgbClr val="9BA0AD"/>
                        </p:clrVal>
                      </p:to>
                    </p:set>
                    <p:set>
                      <p:cBhvr>
                        <p:cTn dur="500" fill="hold"/>
                        <p:tgtEl>
                          <p:spTgt spid="51"/>
                        </p:tgtEl>
                        <p:attrNameLst>
                          <p:attrName>fill.type</p:attrName>
                        </p:attrNameLst>
                      </p:cBhvr>
                      <p:to>
                        <p:strVal val="solid"/>
                      </p:to>
                    </p:set>
                  </p:childTnLst>
                </p:cTn>
              </p:par>
            </p:tnLst>
          </p:tmpl>
        </p:tmplLst>
      </p:bldP>
      <p:bldP spid="51" grpId="4">
        <p:tmplLst>
          <p:tmpl>
            <p:tnLst>
              <p:par>
                <p:cTn presetID="10" presetClass="exit" presetSubtype="0" fill="hold" nodeType="withEffect">
                  <p:stCondLst>
                    <p:cond delay="0"/>
                  </p:stCondLst>
                  <p:iterate type="lt">
                    <p:tmPct val="0"/>
                  </p:iterate>
                  <p:childTnLst>
                    <p:animEffect transition="out" filter="fade">
                      <p:cBhvr>
                        <p:cTn dur="500"/>
                        <p:tgtEl>
                          <p:spTgt spid="51"/>
                        </p:tgtEl>
                      </p:cBhvr>
                    </p:animEffect>
                    <p:set>
                      <p:cBhvr>
                        <p:cTn dur="1" fill="hold">
                          <p:stCondLst>
                            <p:cond delay="499"/>
                          </p:stCondLst>
                        </p:cTn>
                        <p:tgtEl>
                          <p:spTgt spid="51"/>
                        </p:tgtEl>
                        <p:attrNameLst>
                          <p:attrName>style.visibility</p:attrName>
                        </p:attrNameLst>
                      </p:cBhvr>
                      <p:to>
                        <p:strVal val="hidden"/>
                      </p:to>
                    </p:set>
                  </p:childTnLst>
                </p:cTn>
              </p:par>
            </p:tnLst>
          </p:tmpl>
        </p:tmplLst>
      </p:bldP>
      <p:bldP spid="51" grpId="5">
        <p:tmplLst>
          <p:tmpl>
            <p:tnLst>
              <p:par>
                <p:cTn presetID="0" presetClass="path" presetSubtype="0" accel="50000" decel="50000" fill="hold" nodeType="withEffect">
                  <p:stCondLst>
                    <p:cond delay="0"/>
                  </p:stCondLst>
                  <p:iterate type="lt">
                    <p:tmPct val="0"/>
                  </p:iterate>
                  <p:childTnLst>
                    <p:animMotion origin="layout" path="M 4.58333E-6 4.44444E-6 L 0.31614 -0.00348 " pathEditMode="relative" rAng="0" ptsTypes="AA">
                      <p:cBhvr>
                        <p:cTn dur="2000" fill="hold"/>
                        <p:tgtEl>
                          <p:spTgt spid="51"/>
                        </p:tgtEl>
                        <p:attrNameLst>
                          <p:attrName>ppt_x</p:attrName>
                          <p:attrName>ppt_y</p:attrName>
                        </p:attrNameLst>
                      </p:cBhvr>
                      <p:rCtr x="15807" y="-185"/>
                    </p:animMotion>
                  </p:childTnLst>
                </p:cTn>
              </p:par>
            </p:tnLst>
          </p:tmpl>
        </p:tmplLst>
      </p:bldP>
      <p:bldP spid="52"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ppt_x</p:attrName>
                        </p:attrNameLst>
                      </p:cBhvr>
                      <p:tavLst>
                        <p:tav tm="0">
                          <p:val>
                            <p:strVal val="#ppt_x+#ppt_w*1.125000"/>
                          </p:val>
                        </p:tav>
                        <p:tav tm="100000">
                          <p:val>
                            <p:strVal val="#ppt_x"/>
                          </p:val>
                        </p:tav>
                      </p:tavLst>
                    </p:anim>
                    <p:animEffect transition="in" filter="wipe(left)">
                      <p:cBhvr>
                        <p:cTn dur="500"/>
                        <p:tgtEl>
                          <p:spTgt spid="52"/>
                        </p:tgtEl>
                      </p:cBhvr>
                    </p:animEffect>
                  </p:childTnLst>
                </p:cTn>
              </p:par>
            </p:tnLst>
          </p:tmpl>
        </p:tmplLst>
      </p:bldP>
      <p:bldP spid="52" grpId="1">
        <p:tmplLst>
          <p:tmpl>
            <p:tnLst>
              <p:par>
                <p:cTn presetID="10" presetClass="exit" presetSubtype="0" fill="hold" nodeType="withEffect">
                  <p:stCondLst>
                    <p:cond delay="0"/>
                  </p:stCondLst>
                  <p:iterate type="lt">
                    <p:tmPct val="0"/>
                  </p:iterate>
                  <p:childTnLst>
                    <p:animEffect transition="out" filter="fade">
                      <p:cBhvr>
                        <p:cTn dur="500"/>
                        <p:tgtEl>
                          <p:spTgt spid="52"/>
                        </p:tgtEl>
                      </p:cBhvr>
                    </p:animEffect>
                    <p:set>
                      <p:cBhvr>
                        <p:cTn dur="1" fill="hold">
                          <p:stCondLst>
                            <p:cond delay="499"/>
                          </p:stCondLst>
                        </p:cTn>
                        <p:tgtEl>
                          <p:spTgt spid="52"/>
                        </p:tgtEl>
                        <p:attrNameLst>
                          <p:attrName>style.visibility</p:attrName>
                        </p:attrNameLst>
                      </p:cBhvr>
                      <p:to>
                        <p:strVal val="hidden"/>
                      </p:to>
                    </p:set>
                  </p:childTnLst>
                </p:cTn>
              </p:par>
            </p:tnLst>
          </p:tmpl>
        </p:tmplLst>
      </p:bldP>
      <p:bldP spid="53" grpId="0">
        <p:tmplLst>
          <p:tmpl>
            <p:tnLst>
              <p:par>
                <p:cTn presetID="10" presetClass="entr" presetSubtype="0" fill="hold" nodeType="afterEffect">
                  <p:stCondLst>
                    <p:cond delay="500"/>
                  </p:stCondLst>
                  <p:iterate type="lt">
                    <p:tmPct val="0"/>
                  </p:iterate>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1">
        <p:tmplLst>
          <p:tmpl>
            <p:tnLst>
              <p:par>
                <p:cTn presetID="16" presetClass="emph" presetSubtype="0" fill="hold" nodeType="afterEffect">
                  <p:stCondLst>
                    <p:cond delay="0"/>
                  </p:stCondLst>
                  <p:iterate type="lt">
                    <p:tmPct val="4000"/>
                  </p:iterate>
                  <p:childTnLst>
                    <p:set>
                      <p:cBhvr override="childStyle">
                        <p:cTn dur="500" fill="hold"/>
                        <p:tgtEl>
                          <p:spTgt spid="53"/>
                        </p:tgtEl>
                        <p:attrNameLst>
                          <p:attrName>style.color</p:attrName>
                        </p:attrNameLst>
                      </p:cBhvr>
                      <p:to>
                        <p:clrVal>
                          <a:schemeClr val="accent2"/>
                        </p:clrVal>
                      </p:to>
                    </p:set>
                    <p:set>
                      <p:cBhvr>
                        <p:cTn dur="500" fill="hold"/>
                        <p:tgtEl>
                          <p:spTgt spid="53"/>
                        </p:tgtEl>
                        <p:attrNameLst>
                          <p:attrName>fillcolor</p:attrName>
                        </p:attrNameLst>
                      </p:cBhvr>
                      <p:to>
                        <p:clrVal>
                          <a:schemeClr val="accent2"/>
                        </p:clrVal>
                      </p:to>
                    </p:set>
                    <p:set>
                      <p:cBhvr>
                        <p:cTn dur="500" fill="hold"/>
                        <p:tgtEl>
                          <p:spTgt spid="53"/>
                        </p:tgtEl>
                        <p:attrNameLst>
                          <p:attrName>fill.type</p:attrName>
                        </p:attrNameLst>
                      </p:cBhvr>
                      <p:to>
                        <p:strVal val="solid"/>
                      </p:to>
                    </p:set>
                  </p:childTnLst>
                </p:cTn>
              </p:par>
            </p:tnLst>
          </p:tmpl>
        </p:tmplLst>
      </p:bldP>
      <p:bldP spid="53" grpId="2">
        <p:tmplLst>
          <p:tmpl>
            <p:tnLst>
              <p:par>
                <p:cTn presetID="16" presetClass="emph" presetSubtype="0" fill="hold" nodeType="clickEffect">
                  <p:stCondLst>
                    <p:cond delay="0"/>
                  </p:stCondLst>
                  <p:iterate type="lt">
                    <p:tmPct val="4000"/>
                  </p:iterate>
                  <p:childTnLst>
                    <p:set>
                      <p:cBhvr override="childStyle">
                        <p:cTn dur="500" fill="hold"/>
                        <p:tgtEl>
                          <p:spTgt spid="53"/>
                        </p:tgtEl>
                        <p:attrNameLst>
                          <p:attrName>style.color</p:attrName>
                        </p:attrNameLst>
                      </p:cBhvr>
                      <p:to>
                        <p:clrVal>
                          <a:srgbClr val="31333D"/>
                        </p:clrVal>
                      </p:to>
                    </p:set>
                    <p:set>
                      <p:cBhvr>
                        <p:cTn dur="500" fill="hold"/>
                        <p:tgtEl>
                          <p:spTgt spid="53"/>
                        </p:tgtEl>
                        <p:attrNameLst>
                          <p:attrName>fillcolor</p:attrName>
                        </p:attrNameLst>
                      </p:cBhvr>
                      <p:to>
                        <p:clrVal>
                          <a:srgbClr val="31333D"/>
                        </p:clrVal>
                      </p:to>
                    </p:set>
                    <p:set>
                      <p:cBhvr>
                        <p:cTn dur="500" fill="hold"/>
                        <p:tgtEl>
                          <p:spTgt spid="53"/>
                        </p:tgtEl>
                        <p:attrNameLst>
                          <p:attrName>fill.type</p:attrName>
                        </p:attrNameLst>
                      </p:cBhvr>
                      <p:to>
                        <p:strVal val="solid"/>
                      </p:to>
                    </p:set>
                  </p:childTnLst>
                </p:cTn>
              </p:par>
            </p:tnLst>
          </p:tmpl>
        </p:tmplLst>
      </p:bldP>
      <p:bldP spid="53" grpId="3">
        <p:tmplLst>
          <p:tmpl>
            <p:tnLst>
              <p:par>
                <p:cTn presetID="16" presetClass="emph" presetSubtype="0" fill="hold" nodeType="afterEffect">
                  <p:stCondLst>
                    <p:cond delay="1500"/>
                  </p:stCondLst>
                  <p:iterate type="lt">
                    <p:tmPct val="4000"/>
                  </p:iterate>
                  <p:childTnLst>
                    <p:set>
                      <p:cBhvr override="childStyle">
                        <p:cTn dur="500" fill="hold"/>
                        <p:tgtEl>
                          <p:spTgt spid="53"/>
                        </p:tgtEl>
                        <p:attrNameLst>
                          <p:attrName>style.color</p:attrName>
                        </p:attrNameLst>
                      </p:cBhvr>
                      <p:to>
                        <p:clrVal>
                          <a:srgbClr val="9BA0AD"/>
                        </p:clrVal>
                      </p:to>
                    </p:set>
                    <p:set>
                      <p:cBhvr>
                        <p:cTn dur="500" fill="hold"/>
                        <p:tgtEl>
                          <p:spTgt spid="53"/>
                        </p:tgtEl>
                        <p:attrNameLst>
                          <p:attrName>fillcolor</p:attrName>
                        </p:attrNameLst>
                      </p:cBhvr>
                      <p:to>
                        <p:clrVal>
                          <a:srgbClr val="9BA0AD"/>
                        </p:clrVal>
                      </p:to>
                    </p:set>
                    <p:set>
                      <p:cBhvr>
                        <p:cTn dur="500" fill="hold"/>
                        <p:tgtEl>
                          <p:spTgt spid="53"/>
                        </p:tgtEl>
                        <p:attrNameLst>
                          <p:attrName>fill.type</p:attrName>
                        </p:attrNameLst>
                      </p:cBhvr>
                      <p:to>
                        <p:strVal val="solid"/>
                      </p:to>
                    </p:set>
                  </p:childTnLst>
                </p:cTn>
              </p:par>
            </p:tnLst>
          </p:tmpl>
        </p:tmplLst>
      </p:bldP>
      <p:bldP spid="53" grpId="4">
        <p:tmplLst>
          <p:tmpl>
            <p:tnLst>
              <p:par>
                <p:cTn presetID="10" presetClass="exit" presetSubtype="0" fill="hold" nodeType="withEffect">
                  <p:stCondLst>
                    <p:cond delay="0"/>
                  </p:stCondLst>
                  <p:iterate type="lt">
                    <p:tmPct val="0"/>
                  </p:iterate>
                  <p:childTnLst>
                    <p:animEffect transition="out" filter="fade">
                      <p:cBhvr>
                        <p:cTn dur="500"/>
                        <p:tgtEl>
                          <p:spTgt spid="53"/>
                        </p:tgtEl>
                      </p:cBhvr>
                    </p:animEffect>
                    <p:set>
                      <p:cBhvr>
                        <p:cTn dur="1" fill="hold">
                          <p:stCondLst>
                            <p:cond delay="499"/>
                          </p:stCondLst>
                        </p:cTn>
                        <p:tgtEl>
                          <p:spTgt spid="53"/>
                        </p:tgtEl>
                        <p:attrNameLst>
                          <p:attrName>style.visibility</p:attrName>
                        </p:attrNameLst>
                      </p:cBhvr>
                      <p:to>
                        <p:strVal val="hidden"/>
                      </p:to>
                    </p:set>
                  </p:childTnLst>
                </p:cTn>
              </p:par>
            </p:tnLst>
          </p:tmpl>
        </p:tmplLst>
      </p:bldP>
      <p:bldP spid="53" grpId="5">
        <p:tmplLst>
          <p:tmpl>
            <p:tnLst>
              <p:par>
                <p:cTn presetID="0" presetClass="path" presetSubtype="0" accel="50000" decel="50000" fill="hold" nodeType="withEffect">
                  <p:stCondLst>
                    <p:cond delay="0"/>
                  </p:stCondLst>
                  <p:iterate type="lt">
                    <p:tmPct val="0"/>
                  </p:iterate>
                  <p:childTnLst>
                    <p:animMotion origin="layout" path="M 1.45833E-6 -1.85185E-6 L 0.30234 -0.00764 " pathEditMode="relative" rAng="0" ptsTypes="AA">
                      <p:cBhvr>
                        <p:cTn dur="2000" fill="hold"/>
                        <p:tgtEl>
                          <p:spTgt spid="53"/>
                        </p:tgtEl>
                        <p:attrNameLst>
                          <p:attrName>ppt_x</p:attrName>
                          <p:attrName>ppt_y</p:attrName>
                        </p:attrNameLst>
                      </p:cBhvr>
                      <p:rCtr x="15117" y="-394"/>
                    </p:animMotion>
                  </p:childTnLst>
                </p:cTn>
              </p:par>
            </p:tnLst>
          </p:tmpl>
        </p:tmplLst>
      </p:bldP>
      <p:bldP spid="54"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ppt_x</p:attrName>
                        </p:attrNameLst>
                      </p:cBhvr>
                      <p:tavLst>
                        <p:tav tm="0">
                          <p:val>
                            <p:strVal val="#ppt_x+#ppt_w*1.125000"/>
                          </p:val>
                        </p:tav>
                        <p:tav tm="100000">
                          <p:val>
                            <p:strVal val="#ppt_x"/>
                          </p:val>
                        </p:tav>
                      </p:tavLst>
                    </p:anim>
                    <p:animEffect transition="in" filter="wipe(left)">
                      <p:cBhvr>
                        <p:cTn dur="500"/>
                        <p:tgtEl>
                          <p:spTgt spid="54"/>
                        </p:tgtEl>
                      </p:cBhvr>
                    </p:animEffect>
                  </p:childTnLst>
                </p:cTn>
              </p:par>
            </p:tnLst>
          </p:tmpl>
        </p:tmplLst>
      </p:bldP>
      <p:bldP spid="54" grpId="1">
        <p:tmplLst>
          <p:tmpl>
            <p:tnLst>
              <p:par>
                <p:cTn presetID="10" presetClass="exit" presetSubtype="0" fill="hold" nodeType="withEffect">
                  <p:stCondLst>
                    <p:cond delay="0"/>
                  </p:stCondLst>
                  <p:iterate type="lt">
                    <p:tmPct val="0"/>
                  </p:iterate>
                  <p:childTnLst>
                    <p:animEffect transition="out" filter="fade">
                      <p:cBhvr>
                        <p:cTn dur="500"/>
                        <p:tgtEl>
                          <p:spTgt spid="54"/>
                        </p:tgtEl>
                      </p:cBhvr>
                    </p:animEffect>
                    <p:set>
                      <p:cBhvr>
                        <p:cTn dur="1" fill="hold">
                          <p:stCondLst>
                            <p:cond delay="499"/>
                          </p:stCondLst>
                        </p:cTn>
                        <p:tgtEl>
                          <p:spTgt spid="54"/>
                        </p:tgtEl>
                        <p:attrNameLst>
                          <p:attrName>style.visibility</p:attrName>
                        </p:attrNameLst>
                      </p:cBhvr>
                      <p:to>
                        <p:strVal val="hidden"/>
                      </p:to>
                    </p:set>
                  </p:childTnLst>
                </p:cTn>
              </p:par>
            </p:tnLst>
          </p:tmpl>
        </p:tmplLst>
      </p:bldP>
      <p:bldP spid="55" grpId="0">
        <p:tmplLst>
          <p:tmpl>
            <p:tnLst>
              <p:par>
                <p:cTn presetID="10" presetClass="entr" presetSubtype="0" fill="hold" nodeType="afterEffect">
                  <p:stCondLst>
                    <p:cond delay="500"/>
                  </p:stCondLst>
                  <p:iterate type="lt">
                    <p:tmPct val="0"/>
                  </p:iterate>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1">
        <p:tmplLst>
          <p:tmpl>
            <p:tnLst>
              <p:par>
                <p:cTn presetID="16" presetClass="emph" presetSubtype="0" fill="hold" nodeType="afterEffect">
                  <p:stCondLst>
                    <p:cond delay="0"/>
                  </p:stCondLst>
                  <p:iterate type="lt">
                    <p:tmPct val="4000"/>
                  </p:iterate>
                  <p:childTnLst>
                    <p:set>
                      <p:cBhvr override="childStyle">
                        <p:cTn dur="500" fill="hold"/>
                        <p:tgtEl>
                          <p:spTgt spid="55"/>
                        </p:tgtEl>
                        <p:attrNameLst>
                          <p:attrName>style.color</p:attrName>
                        </p:attrNameLst>
                      </p:cBhvr>
                      <p:to>
                        <p:clrVal>
                          <a:schemeClr val="accent2"/>
                        </p:clrVal>
                      </p:to>
                    </p:set>
                    <p:set>
                      <p:cBhvr>
                        <p:cTn dur="500" fill="hold"/>
                        <p:tgtEl>
                          <p:spTgt spid="55"/>
                        </p:tgtEl>
                        <p:attrNameLst>
                          <p:attrName>fillcolor</p:attrName>
                        </p:attrNameLst>
                      </p:cBhvr>
                      <p:to>
                        <p:clrVal>
                          <a:schemeClr val="accent2"/>
                        </p:clrVal>
                      </p:to>
                    </p:set>
                    <p:set>
                      <p:cBhvr>
                        <p:cTn dur="500" fill="hold"/>
                        <p:tgtEl>
                          <p:spTgt spid="55"/>
                        </p:tgtEl>
                        <p:attrNameLst>
                          <p:attrName>fill.type</p:attrName>
                        </p:attrNameLst>
                      </p:cBhvr>
                      <p:to>
                        <p:strVal val="solid"/>
                      </p:to>
                    </p:set>
                  </p:childTnLst>
                </p:cTn>
              </p:par>
            </p:tnLst>
          </p:tmpl>
        </p:tmplLst>
      </p:bldP>
      <p:bldP spid="55" grpId="2">
        <p:tmplLst>
          <p:tmpl>
            <p:tnLst>
              <p:par>
                <p:cTn presetID="16" presetClass="emph" presetSubtype="0" fill="hold" nodeType="clickEffect">
                  <p:stCondLst>
                    <p:cond delay="0"/>
                  </p:stCondLst>
                  <p:iterate type="lt">
                    <p:tmPct val="4000"/>
                  </p:iterate>
                  <p:childTnLst>
                    <p:set>
                      <p:cBhvr override="childStyle">
                        <p:cTn dur="500" fill="hold"/>
                        <p:tgtEl>
                          <p:spTgt spid="55"/>
                        </p:tgtEl>
                        <p:attrNameLst>
                          <p:attrName>style.color</p:attrName>
                        </p:attrNameLst>
                      </p:cBhvr>
                      <p:to>
                        <p:clrVal>
                          <a:srgbClr val="31333D"/>
                        </p:clrVal>
                      </p:to>
                    </p:set>
                    <p:set>
                      <p:cBhvr>
                        <p:cTn dur="500" fill="hold"/>
                        <p:tgtEl>
                          <p:spTgt spid="55"/>
                        </p:tgtEl>
                        <p:attrNameLst>
                          <p:attrName>fillcolor</p:attrName>
                        </p:attrNameLst>
                      </p:cBhvr>
                      <p:to>
                        <p:clrVal>
                          <a:srgbClr val="31333D"/>
                        </p:clrVal>
                      </p:to>
                    </p:set>
                    <p:set>
                      <p:cBhvr>
                        <p:cTn dur="500" fill="hold"/>
                        <p:tgtEl>
                          <p:spTgt spid="55"/>
                        </p:tgtEl>
                        <p:attrNameLst>
                          <p:attrName>fill.type</p:attrName>
                        </p:attrNameLst>
                      </p:cBhvr>
                      <p:to>
                        <p:strVal val="solid"/>
                      </p:to>
                    </p:set>
                  </p:childTnLst>
                </p:cTn>
              </p:par>
            </p:tnLst>
          </p:tmpl>
        </p:tmplLst>
      </p:bldP>
      <p:bldP spid="55" grpId="3">
        <p:tmplLst>
          <p:tmpl>
            <p:tnLst>
              <p:par>
                <p:cTn presetID="16" presetClass="emph" presetSubtype="0" fill="hold" nodeType="afterEffect">
                  <p:stCondLst>
                    <p:cond delay="1500"/>
                  </p:stCondLst>
                  <p:iterate type="lt">
                    <p:tmPct val="4000"/>
                  </p:iterate>
                  <p:childTnLst>
                    <p:set>
                      <p:cBhvr override="childStyle">
                        <p:cTn dur="500" fill="hold"/>
                        <p:tgtEl>
                          <p:spTgt spid="55"/>
                        </p:tgtEl>
                        <p:attrNameLst>
                          <p:attrName>style.color</p:attrName>
                        </p:attrNameLst>
                      </p:cBhvr>
                      <p:to>
                        <p:clrVal>
                          <a:srgbClr val="9BA0AD"/>
                        </p:clrVal>
                      </p:to>
                    </p:set>
                    <p:set>
                      <p:cBhvr>
                        <p:cTn dur="500" fill="hold"/>
                        <p:tgtEl>
                          <p:spTgt spid="55"/>
                        </p:tgtEl>
                        <p:attrNameLst>
                          <p:attrName>fillcolor</p:attrName>
                        </p:attrNameLst>
                      </p:cBhvr>
                      <p:to>
                        <p:clrVal>
                          <a:srgbClr val="9BA0AD"/>
                        </p:clrVal>
                      </p:to>
                    </p:set>
                    <p:set>
                      <p:cBhvr>
                        <p:cTn dur="500" fill="hold"/>
                        <p:tgtEl>
                          <p:spTgt spid="55"/>
                        </p:tgtEl>
                        <p:attrNameLst>
                          <p:attrName>fill.type</p:attrName>
                        </p:attrNameLst>
                      </p:cBhvr>
                      <p:to>
                        <p:strVal val="solid"/>
                      </p:to>
                    </p:set>
                  </p:childTnLst>
                </p:cTn>
              </p:par>
            </p:tnLst>
          </p:tmpl>
        </p:tmplLst>
      </p:bldP>
      <p:bldP spid="55" grpId="4">
        <p:tmplLst>
          <p:tmpl>
            <p:tnLst>
              <p:par>
                <p:cTn presetID="10" presetClass="exit" presetSubtype="0" fill="hold" nodeType="withEffect">
                  <p:stCondLst>
                    <p:cond delay="0"/>
                  </p:stCondLst>
                  <p:iterate type="lt">
                    <p:tmPct val="0"/>
                  </p:iterate>
                  <p:childTnLst>
                    <p:animEffect transition="out" filter="fade">
                      <p:cBhvr>
                        <p:cTn dur="500"/>
                        <p:tgtEl>
                          <p:spTgt spid="55"/>
                        </p:tgtEl>
                      </p:cBhvr>
                    </p:animEffect>
                    <p:set>
                      <p:cBhvr>
                        <p:cTn dur="1" fill="hold">
                          <p:stCondLst>
                            <p:cond delay="499"/>
                          </p:stCondLst>
                        </p:cTn>
                        <p:tgtEl>
                          <p:spTgt spid="55"/>
                        </p:tgtEl>
                        <p:attrNameLst>
                          <p:attrName>style.visibility</p:attrName>
                        </p:attrNameLst>
                      </p:cBhvr>
                      <p:to>
                        <p:strVal val="hidden"/>
                      </p:to>
                    </p:set>
                  </p:childTnLst>
                </p:cTn>
              </p:par>
            </p:tnLst>
          </p:tmpl>
        </p:tmplLst>
      </p:bldP>
      <p:bldP spid="55" grpId="5">
        <p:tmplLst>
          <p:tmpl>
            <p:tnLst>
              <p:par>
                <p:cTn presetID="0" presetClass="path" presetSubtype="0" accel="50000" decel="50000" fill="hold" nodeType="withEffect">
                  <p:stCondLst>
                    <p:cond delay="0"/>
                  </p:stCondLst>
                  <p:iterate type="lt">
                    <p:tmPct val="0"/>
                  </p:iterate>
                  <p:childTnLst>
                    <p:animMotion origin="layout" path="M 2.70833E-6 1.48148E-6 L 0.29075 0.00046 " pathEditMode="relative" rAng="0" ptsTypes="AA">
                      <p:cBhvr>
                        <p:cTn dur="2000" fill="hold"/>
                        <p:tgtEl>
                          <p:spTgt spid="55"/>
                        </p:tgtEl>
                        <p:attrNameLst>
                          <p:attrName>ppt_x</p:attrName>
                          <p:attrName>ppt_y</p:attrName>
                        </p:attrNameLst>
                      </p:cBhvr>
                      <p:rCtr x="14531" y="23"/>
                    </p:animMotion>
                  </p:childTnLst>
                </p:cTn>
              </p:par>
            </p:tnLst>
          </p:tmpl>
        </p:tmplLst>
      </p:bldP>
      <p:bldP spid="56"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ppt_x</p:attrName>
                        </p:attrNameLst>
                      </p:cBhvr>
                      <p:tavLst>
                        <p:tav tm="0">
                          <p:val>
                            <p:strVal val="#ppt_x+#ppt_w*1.125000"/>
                          </p:val>
                        </p:tav>
                        <p:tav tm="100000">
                          <p:val>
                            <p:strVal val="#ppt_x"/>
                          </p:val>
                        </p:tav>
                      </p:tavLst>
                    </p:anim>
                    <p:animEffect transition="in" filter="wipe(left)">
                      <p:cBhvr>
                        <p:cTn dur="500"/>
                        <p:tgtEl>
                          <p:spTgt spid="56"/>
                        </p:tgtEl>
                      </p:cBhvr>
                    </p:animEffect>
                  </p:childTnLst>
                </p:cTn>
              </p:par>
            </p:tnLst>
          </p:tmpl>
        </p:tmplLst>
      </p:bldP>
      <p:bldP spid="56" grpId="1">
        <p:tmplLst>
          <p:tmpl>
            <p:tnLst>
              <p:par>
                <p:cTn presetID="10" presetClass="exit" presetSubtype="0" fill="hold" nodeType="withEffect">
                  <p:stCondLst>
                    <p:cond delay="0"/>
                  </p:stCondLst>
                  <p:iterate type="lt">
                    <p:tmPct val="0"/>
                  </p:iterate>
                  <p:childTnLst>
                    <p:animEffect transition="out" filter="fade">
                      <p:cBhvr>
                        <p:cTn dur="500"/>
                        <p:tgtEl>
                          <p:spTgt spid="56"/>
                        </p:tgtEl>
                      </p:cBhvr>
                    </p:animEffect>
                    <p:set>
                      <p:cBhvr>
                        <p:cTn dur="1" fill="hold">
                          <p:stCondLst>
                            <p:cond delay="499"/>
                          </p:stCondLst>
                        </p:cTn>
                        <p:tgtEl>
                          <p:spTgt spid="56"/>
                        </p:tgtEl>
                        <p:attrNameLst>
                          <p:attrName>style.visibility</p:attrName>
                        </p:attrNameLst>
                      </p:cBhvr>
                      <p:to>
                        <p:strVal val="hidden"/>
                      </p:to>
                    </p:set>
                  </p:childTnLst>
                </p:cTn>
              </p:par>
            </p:tnLst>
          </p:tmpl>
        </p:tmplLst>
      </p:bldP>
      <p:bldP spid="18" grpId="0"/>
      <p:bldP spid="18" grpId="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FTWAR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60F8B-141F-424F-97A8-871210DAF087}"/>
              </a:ext>
            </a:extLst>
          </p:cNvPr>
          <p:cNvSpPr>
            <a:spLocks noGrp="1"/>
          </p:cNvSpPr>
          <p:nvPr>
            <p:ph type="title" hasCustomPrompt="1"/>
          </p:nvPr>
        </p:nvSpPr>
        <p:spPr>
          <a:xfrm>
            <a:off x="540749" y="489769"/>
            <a:ext cx="10515600" cy="776129"/>
          </a:xfrm>
        </p:spPr>
        <p:txBody>
          <a:bodyPr>
            <a:noAutofit/>
          </a:bodyPr>
          <a:lstStyle>
            <a:lvl1pPr algn="r">
              <a:defRPr sz="6000"/>
            </a:lvl1pPr>
          </a:lstStyle>
          <a:p>
            <a:r>
              <a:rPr lang="es-ES" dirty="0"/>
              <a:t>NOMBRE DEL SOFTWARE</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0" y="6576520"/>
            <a:ext cx="11353800" cy="284480"/>
          </a:xfrm>
        </p:spPr>
        <p:txBody>
          <a:bodyPr/>
          <a:lstStyle/>
          <a:p>
            <a:r>
              <a:rPr lang="es-ES"/>
              <a:t>Ets es sadjkhas kjlashd 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48" name="Marcador de texto 2">
            <a:extLst>
              <a:ext uri="{FF2B5EF4-FFF2-40B4-BE49-F238E27FC236}">
                <a16:creationId xmlns:a16="http://schemas.microsoft.com/office/drawing/2014/main" id="{F42FA816-CA6A-1941-86AD-EB5045097777}"/>
              </a:ext>
            </a:extLst>
          </p:cNvPr>
          <p:cNvSpPr>
            <a:spLocks noGrp="1"/>
          </p:cNvSpPr>
          <p:nvPr>
            <p:ph idx="1"/>
          </p:nvPr>
        </p:nvSpPr>
        <p:spPr>
          <a:xfrm>
            <a:off x="536345" y="1448391"/>
            <a:ext cx="7716552" cy="937693"/>
          </a:xfrm>
          <a:prstGeom prst="rect">
            <a:avLst/>
          </a:prstGeom>
        </p:spPr>
        <p:txBody>
          <a:bodyPr vert="horz" lIns="91440" tIns="45720" rIns="91440" bIns="45720" rtlCol="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vl1pPr>
            <a:lvl2pPr marL="323850" indent="0">
              <a:buNone/>
              <a:defRPr/>
            </a:lvl2pPr>
          </a:lstStyle>
          <a:p>
            <a:pPr lvl="0"/>
            <a:r>
              <a:rPr lang="es-ES" dirty="0"/>
              <a:t>Haga clic para modificar los estilos de tex</a:t>
            </a:r>
          </a:p>
          <a:p>
            <a:pPr lvl="0"/>
            <a:r>
              <a:rPr lang="es-ES" dirty="0"/>
              <a:t>clic para modificar los estilos de texto del patrón</a:t>
            </a:r>
          </a:p>
        </p:txBody>
      </p:sp>
      <p:sp>
        <p:nvSpPr>
          <p:cNvPr id="49" name="Marcador de contenido 4">
            <a:extLst>
              <a:ext uri="{FF2B5EF4-FFF2-40B4-BE49-F238E27FC236}">
                <a16:creationId xmlns:a16="http://schemas.microsoft.com/office/drawing/2014/main" id="{518C5C9D-F5AE-5E49-BE29-09AD273EEB77}"/>
              </a:ext>
            </a:extLst>
          </p:cNvPr>
          <p:cNvSpPr>
            <a:spLocks noGrp="1"/>
          </p:cNvSpPr>
          <p:nvPr>
            <p:ph sz="quarter" idx="12" hasCustomPrompt="1"/>
          </p:nvPr>
        </p:nvSpPr>
        <p:spPr>
          <a:xfrm>
            <a:off x="5313209" y="2666612"/>
            <a:ext cx="2619498" cy="776526"/>
          </a:xfrm>
        </p:spPr>
        <p:txBody>
          <a:bodyPr anchor="ctr"/>
          <a:lstStyle>
            <a:lvl1pPr marL="0" indent="0" algn="r">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0" name="Marcador de texto 6">
            <a:extLst>
              <a:ext uri="{FF2B5EF4-FFF2-40B4-BE49-F238E27FC236}">
                <a16:creationId xmlns:a16="http://schemas.microsoft.com/office/drawing/2014/main" id="{40BEB153-D687-9342-9FA8-6C735492C832}"/>
              </a:ext>
            </a:extLst>
          </p:cNvPr>
          <p:cNvSpPr>
            <a:spLocks noGrp="1"/>
          </p:cNvSpPr>
          <p:nvPr>
            <p:ph type="body" sz="quarter" idx="13" hasCustomPrompt="1"/>
          </p:nvPr>
        </p:nvSpPr>
        <p:spPr>
          <a:xfrm>
            <a:off x="2977962" y="2666611"/>
            <a:ext cx="3836309" cy="776526"/>
          </a:xfrm>
        </p:spPr>
        <p:txBody>
          <a:bodyPr anchor="ctr">
            <a:noAutofit/>
          </a:bodyPr>
          <a:lstStyle>
            <a:lvl1pPr algn="l">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1" name="Marcador de contenido 4">
            <a:extLst>
              <a:ext uri="{FF2B5EF4-FFF2-40B4-BE49-F238E27FC236}">
                <a16:creationId xmlns:a16="http://schemas.microsoft.com/office/drawing/2014/main" id="{7BE2EE48-BC47-044E-8BF6-01D452CAB47D}"/>
              </a:ext>
            </a:extLst>
          </p:cNvPr>
          <p:cNvSpPr>
            <a:spLocks noGrp="1"/>
          </p:cNvSpPr>
          <p:nvPr>
            <p:ph sz="quarter" idx="14" hasCustomPrompt="1"/>
          </p:nvPr>
        </p:nvSpPr>
        <p:spPr>
          <a:xfrm>
            <a:off x="5016398" y="3469994"/>
            <a:ext cx="2619498" cy="828537"/>
          </a:xfrm>
        </p:spPr>
        <p:txBody>
          <a:bodyPr anchor="ctr"/>
          <a:lstStyle>
            <a:lvl1pPr marL="0" indent="0" algn="r">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2" name="Marcador de texto 6">
            <a:extLst>
              <a:ext uri="{FF2B5EF4-FFF2-40B4-BE49-F238E27FC236}">
                <a16:creationId xmlns:a16="http://schemas.microsoft.com/office/drawing/2014/main" id="{74B2800E-288B-6F4B-AECB-27D6587818FF}"/>
              </a:ext>
            </a:extLst>
          </p:cNvPr>
          <p:cNvSpPr>
            <a:spLocks noGrp="1"/>
          </p:cNvSpPr>
          <p:nvPr>
            <p:ph type="body" sz="quarter" idx="15" hasCustomPrompt="1"/>
          </p:nvPr>
        </p:nvSpPr>
        <p:spPr>
          <a:xfrm>
            <a:off x="2977962" y="3469994"/>
            <a:ext cx="3629382" cy="828537"/>
          </a:xfrm>
        </p:spPr>
        <p:txBody>
          <a:bodyPr anchor="ctr">
            <a:noAutofit/>
          </a:bodyPr>
          <a:lstStyle>
            <a:lvl1pPr algn="l">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3" name="Marcador de contenido 4">
            <a:extLst>
              <a:ext uri="{FF2B5EF4-FFF2-40B4-BE49-F238E27FC236}">
                <a16:creationId xmlns:a16="http://schemas.microsoft.com/office/drawing/2014/main" id="{BA754811-020B-874E-9C85-96F0013A3CEA}"/>
              </a:ext>
            </a:extLst>
          </p:cNvPr>
          <p:cNvSpPr>
            <a:spLocks noGrp="1"/>
          </p:cNvSpPr>
          <p:nvPr>
            <p:ph sz="quarter" idx="16" hasCustomPrompt="1"/>
          </p:nvPr>
        </p:nvSpPr>
        <p:spPr>
          <a:xfrm>
            <a:off x="4735478" y="4325388"/>
            <a:ext cx="2619498" cy="781959"/>
          </a:xfrm>
        </p:spPr>
        <p:txBody>
          <a:bodyPr anchor="ctr"/>
          <a:lstStyle>
            <a:lvl1pPr marL="0" indent="0" algn="r">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4" name="Marcador de texto 6">
            <a:extLst>
              <a:ext uri="{FF2B5EF4-FFF2-40B4-BE49-F238E27FC236}">
                <a16:creationId xmlns:a16="http://schemas.microsoft.com/office/drawing/2014/main" id="{CDEBC4E2-5D14-4C44-AC90-12D179F74EAA}"/>
              </a:ext>
            </a:extLst>
          </p:cNvPr>
          <p:cNvSpPr>
            <a:spLocks noGrp="1"/>
          </p:cNvSpPr>
          <p:nvPr>
            <p:ph type="body" sz="quarter" idx="17" hasCustomPrompt="1"/>
          </p:nvPr>
        </p:nvSpPr>
        <p:spPr>
          <a:xfrm>
            <a:off x="2977962" y="4325388"/>
            <a:ext cx="3456299" cy="776526"/>
          </a:xfrm>
        </p:spPr>
        <p:txBody>
          <a:bodyPr anchor="ctr">
            <a:noAutofit/>
          </a:bodyPr>
          <a:lstStyle>
            <a:lvl1pPr algn="l">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5" name="Marcador de contenido 4">
            <a:extLst>
              <a:ext uri="{FF2B5EF4-FFF2-40B4-BE49-F238E27FC236}">
                <a16:creationId xmlns:a16="http://schemas.microsoft.com/office/drawing/2014/main" id="{BBB51CFE-E8BA-5548-800B-331EB8C30677}"/>
              </a:ext>
            </a:extLst>
          </p:cNvPr>
          <p:cNvSpPr>
            <a:spLocks noGrp="1"/>
          </p:cNvSpPr>
          <p:nvPr>
            <p:ph sz="quarter" idx="18" hasCustomPrompt="1"/>
          </p:nvPr>
        </p:nvSpPr>
        <p:spPr>
          <a:xfrm>
            <a:off x="4390258" y="5128772"/>
            <a:ext cx="2619498" cy="776526"/>
          </a:xfrm>
        </p:spPr>
        <p:txBody>
          <a:bodyPr anchor="ctr"/>
          <a:lstStyle>
            <a:lvl1pPr marL="0" indent="0" algn="r">
              <a:buClr>
                <a:schemeClr val="bg1"/>
              </a:buClr>
              <a:buFont typeface="+mj-lt"/>
              <a:buNone/>
              <a:defRPr lang="es-ES" sz="2000" b="0" i="0" kern="1200" dirty="0">
                <a:solidFill>
                  <a:schemeClr val="tx2">
                    <a:lumMod val="50000"/>
                  </a:schemeClr>
                </a:solidFill>
                <a:latin typeface="Roboto Light" panose="02000000000000000000" pitchFamily="2" charset="0"/>
                <a:ea typeface="Roboto Light" panose="02000000000000000000" pitchFamily="2" charset="0"/>
                <a:cs typeface="Roboto Light" panose="02000000000000000000" pitchFamily="2" charset="0"/>
                <a:sym typeface="Helvetica Neue Light"/>
              </a:defRPr>
            </a:lvl1pPr>
          </a:lstStyle>
          <a:p>
            <a:pPr lvl="0"/>
            <a:r>
              <a:rPr lang="es-ES" dirty="0"/>
              <a:t>Ejemplo</a:t>
            </a:r>
          </a:p>
        </p:txBody>
      </p:sp>
      <p:sp>
        <p:nvSpPr>
          <p:cNvPr id="56" name="Marcador de texto 6">
            <a:extLst>
              <a:ext uri="{FF2B5EF4-FFF2-40B4-BE49-F238E27FC236}">
                <a16:creationId xmlns:a16="http://schemas.microsoft.com/office/drawing/2014/main" id="{A530D481-13D4-0C46-A841-2CFE8158C804}"/>
              </a:ext>
            </a:extLst>
          </p:cNvPr>
          <p:cNvSpPr>
            <a:spLocks noGrp="1"/>
          </p:cNvSpPr>
          <p:nvPr>
            <p:ph type="body" sz="quarter" idx="19" hasCustomPrompt="1"/>
          </p:nvPr>
        </p:nvSpPr>
        <p:spPr>
          <a:xfrm>
            <a:off x="2977962" y="5128771"/>
            <a:ext cx="3290044" cy="776526"/>
          </a:xfrm>
        </p:spPr>
        <p:txBody>
          <a:bodyPr anchor="ctr">
            <a:noAutofit/>
          </a:bodyPr>
          <a:lstStyle>
            <a:lvl1pPr algn="l">
              <a:lnSpc>
                <a:spcPct val="100000"/>
              </a:lnSpc>
              <a:spcBef>
                <a:spcPts val="0"/>
              </a:spcBef>
              <a:defRPr sz="1600" b="0" i="0">
                <a:solidFill>
                  <a:srgbClr val="484A58"/>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s-ES" dirty="0"/>
              <a:t>Hola</a:t>
            </a:r>
          </a:p>
          <a:p>
            <a:pPr lvl="0"/>
            <a:r>
              <a:rPr lang="es-ES" dirty="0"/>
              <a:t>amigo</a:t>
            </a:r>
          </a:p>
        </p:txBody>
      </p:sp>
      <p:sp>
        <p:nvSpPr>
          <p:cNvPr id="57" name="Rectángulo 56">
            <a:extLst>
              <a:ext uri="{FF2B5EF4-FFF2-40B4-BE49-F238E27FC236}">
                <a16:creationId xmlns:a16="http://schemas.microsoft.com/office/drawing/2014/main" id="{E278E972-01BC-B34F-9B0A-A8F4B57EE5DD}"/>
              </a:ext>
            </a:extLst>
          </p:cNvPr>
          <p:cNvSpPr/>
          <p:nvPr/>
        </p:nvSpPr>
        <p:spPr>
          <a:xfrm>
            <a:off x="7553992" y="2133072"/>
            <a:ext cx="4373977" cy="3152952"/>
          </a:xfrm>
          <a:prstGeom prst="rect">
            <a:avLst/>
          </a:prstGeom>
          <a:solidFill>
            <a:schemeClr val="tx1"/>
          </a:solidFill>
          <a:ln>
            <a:noFill/>
          </a:ln>
          <a:scene3d>
            <a:camera prst="perspectiveContrastingLeftFacing" fov="2100000">
              <a:rot lat="20505249" lon="2814000" rev="209399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Imagen 59">
            <a:extLst>
              <a:ext uri="{FF2B5EF4-FFF2-40B4-BE49-F238E27FC236}">
                <a16:creationId xmlns:a16="http://schemas.microsoft.com/office/drawing/2014/main" id="{7688DA18-1CB1-AD46-A9E0-F451D93033A6}"/>
              </a:ext>
            </a:extLst>
          </p:cNvPr>
          <p:cNvPicPr>
            <a:picLocks noChangeAspect="1"/>
          </p:cNvPicPr>
          <p:nvPr userDrawn="1"/>
        </p:nvPicPr>
        <p:blipFill>
          <a:blip r:embed="rId2">
            <a:clrChange>
              <a:clrFrom>
                <a:srgbClr val="FFFFFF">
                  <a:alpha val="0"/>
                </a:srgbClr>
              </a:clrFrom>
              <a:clrTo>
                <a:srgbClr val="FFFFFF">
                  <a:alpha val="0"/>
                </a:srgbClr>
              </a:clrTo>
            </a:clrChange>
            <a:lum bright="70000" contrast="-70000"/>
          </a:blip>
          <a:stretch>
            <a:fillRect/>
          </a:stretch>
        </p:blipFill>
        <p:spPr>
          <a:xfrm>
            <a:off x="9378738" y="3543887"/>
            <a:ext cx="510795" cy="628122"/>
          </a:xfrm>
          <a:prstGeom prst="rect">
            <a:avLst/>
          </a:prstGeom>
          <a:noFill/>
          <a:scene3d>
            <a:camera prst="perspectiveContrastingLeftFacing" fov="2100000">
              <a:rot lat="20408089" lon="2187472" rev="21145058"/>
            </a:camera>
            <a:lightRig rig="threePt" dir="t"/>
          </a:scene3d>
        </p:spPr>
      </p:pic>
      <p:cxnSp>
        <p:nvCxnSpPr>
          <p:cNvPr id="62" name="Conector recto 61">
            <a:extLst>
              <a:ext uri="{FF2B5EF4-FFF2-40B4-BE49-F238E27FC236}">
                <a16:creationId xmlns:a16="http://schemas.microsoft.com/office/drawing/2014/main" id="{8EE1449B-EDE0-4D4D-919F-6BF31818C63D}"/>
              </a:ext>
            </a:extLst>
          </p:cNvPr>
          <p:cNvCxnSpPr>
            <a:cxnSpLocks/>
          </p:cNvCxnSpPr>
          <p:nvPr userDrawn="1"/>
        </p:nvCxnSpPr>
        <p:spPr>
          <a:xfrm flipV="1">
            <a:off x="9354712" y="4282266"/>
            <a:ext cx="558845" cy="1"/>
          </a:xfrm>
          <a:prstGeom prst="line">
            <a:avLst/>
          </a:prstGeom>
          <a:ln w="57150">
            <a:solidFill>
              <a:schemeClr val="accent2"/>
            </a:solidFill>
          </a:ln>
          <a:scene3d>
            <a:camera prst="perspectiveContrastingLeftFacing" fov="2100000">
              <a:rot lat="20408089" lon="2187472" rev="21145058"/>
            </a:camera>
            <a:lightRig rig="threePt" dir="t"/>
          </a:scene3d>
        </p:spPr>
        <p:style>
          <a:lnRef idx="1">
            <a:schemeClr val="accent1"/>
          </a:lnRef>
          <a:fillRef idx="0">
            <a:schemeClr val="accent1"/>
          </a:fillRef>
          <a:effectRef idx="0">
            <a:schemeClr val="accent1"/>
          </a:effectRef>
          <a:fontRef idx="minor">
            <a:schemeClr val="tx1"/>
          </a:fontRef>
        </p:style>
      </p:cxnSp>
      <p:sp>
        <p:nvSpPr>
          <p:cNvPr id="18" name="Marcador de posición de imagen 5">
            <a:extLst>
              <a:ext uri="{FF2B5EF4-FFF2-40B4-BE49-F238E27FC236}">
                <a16:creationId xmlns:a16="http://schemas.microsoft.com/office/drawing/2014/main" id="{07CBA067-B17D-42BC-B826-6A91AD2304AD}"/>
              </a:ext>
            </a:extLst>
          </p:cNvPr>
          <p:cNvSpPr>
            <a:spLocks noGrp="1"/>
          </p:cNvSpPr>
          <p:nvPr>
            <p:ph type="pic" sz="quarter" idx="21"/>
          </p:nvPr>
        </p:nvSpPr>
        <p:spPr>
          <a:xfrm>
            <a:off x="7717800" y="2025869"/>
            <a:ext cx="4024692" cy="3260155"/>
          </a:xfrm>
          <a:prstGeom prst="rect">
            <a:avLst/>
          </a:prstGeom>
          <a:noFill/>
          <a:ln w="76200">
            <a:noFill/>
          </a:ln>
          <a:scene3d>
            <a:camera prst="perspectiveContrastingLeftFacing" fov="2100000">
              <a:rot lat="20400000" lon="2756404" rev="20880000"/>
            </a:camera>
            <a:lightRig rig="threePt" dir="t"/>
          </a:scene3d>
        </p:spPr>
        <p:txBody>
          <a:bodyPr/>
          <a:lstStyle/>
          <a:p>
            <a:endParaRPr lang="es-ES"/>
          </a:p>
        </p:txBody>
      </p:sp>
      <p:pic>
        <p:nvPicPr>
          <p:cNvPr id="43" name="Picture 6">
            <a:extLst>
              <a:ext uri="{FF2B5EF4-FFF2-40B4-BE49-F238E27FC236}">
                <a16:creationId xmlns:a16="http://schemas.microsoft.com/office/drawing/2014/main" id="{277D3F91-4BC2-9B4C-BE99-9997DEE193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5318" r="22999"/>
          <a:stretch/>
        </p:blipFill>
        <p:spPr>
          <a:xfrm flipH="1">
            <a:off x="7191168" y="1425042"/>
            <a:ext cx="5068239" cy="5516089"/>
          </a:xfrm>
          <a:prstGeom prst="rect">
            <a:avLst/>
          </a:prstGeom>
        </p:spPr>
      </p:pic>
    </p:spTree>
    <p:extLst>
      <p:ext uri="{BB962C8B-B14F-4D97-AF65-F5344CB8AC3E}">
        <p14:creationId xmlns:p14="http://schemas.microsoft.com/office/powerpoint/2010/main" val="35742061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left)">
                                      <p:cBhvr>
                                        <p:cTn id="13" dur="1500"/>
                                        <p:tgtEl>
                                          <p:spTgt spid="62"/>
                                        </p:tgtEl>
                                      </p:cBhvr>
                                    </p:animEffect>
                                  </p:childTnLst>
                                </p:cTn>
                              </p:par>
                            </p:childTnLst>
                          </p:cTn>
                        </p:par>
                        <p:par>
                          <p:cTn id="14" fill="hold">
                            <p:stCondLst>
                              <p:cond delay="2000"/>
                            </p:stCondLst>
                            <p:childTnLst>
                              <p:par>
                                <p:cTn id="15" presetID="10" presetClass="exit" presetSubtype="0" fill="hold" nodeType="afterEffect">
                                  <p:stCondLst>
                                    <p:cond delay="0"/>
                                  </p:stCondLst>
                                  <p:childTnLst>
                                    <p:animEffect transition="out" filter="fade">
                                      <p:cBhvr>
                                        <p:cTn id="16" dur="500"/>
                                        <p:tgtEl>
                                          <p:spTgt spid="60"/>
                                        </p:tgtEl>
                                      </p:cBhvr>
                                    </p:animEffect>
                                    <p:set>
                                      <p:cBhvr>
                                        <p:cTn id="17" dur="1" fill="hold">
                                          <p:stCondLst>
                                            <p:cond delay="499"/>
                                          </p:stCondLst>
                                        </p:cTn>
                                        <p:tgtEl>
                                          <p:spTgt spid="6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2"/>
                                        </p:tgtEl>
                                      </p:cBhvr>
                                    </p:animEffect>
                                    <p:set>
                                      <p:cBhvr>
                                        <p:cTn id="20" dur="1" fill="hold">
                                          <p:stCondLst>
                                            <p:cond delay="499"/>
                                          </p:stCondLst>
                                        </p:cTn>
                                        <p:tgtEl>
                                          <p:spTgt spid="62"/>
                                        </p:tgtEl>
                                        <p:attrNameLst>
                                          <p:attrName>style.visibility</p:attrName>
                                        </p:attrNameLst>
                                      </p:cBhvr>
                                      <p:to>
                                        <p:strVal val="hidden"/>
                                      </p:to>
                                    </p:set>
                                  </p:childTnLst>
                                </p:cTn>
                              </p:par>
                            </p:childTnLst>
                          </p:cTn>
                        </p:par>
                        <p:par>
                          <p:cTn id="21" fill="hold">
                            <p:stCondLst>
                              <p:cond delay="25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down)">
                                      <p:cBhvr>
                                        <p:cTn id="28" dur="500"/>
                                        <p:tgtEl>
                                          <p:spTgt spid="2"/>
                                        </p:tgtEl>
                                      </p:cBhvr>
                                    </p:animEffect>
                                  </p:childTnLst>
                                </p:cTn>
                              </p:par>
                            </p:childTnLst>
                          </p:cTn>
                        </p:par>
                        <p:par>
                          <p:cTn id="29" fill="hold">
                            <p:stCondLst>
                              <p:cond delay="3000"/>
                            </p:stCondLst>
                            <p:childTnLst>
                              <p:par>
                                <p:cTn id="30" presetID="2" presetClass="entr" presetSubtype="8"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0-#ppt_w/2"/>
                                          </p:val>
                                        </p:tav>
                                        <p:tav tm="100000">
                                          <p:val>
                                            <p:strVal val="#ppt_x"/>
                                          </p:val>
                                        </p:tav>
                                      </p:tavLst>
                                    </p:anim>
                                    <p:anim calcmode="lin" valueType="num">
                                      <p:cBhvr additive="base">
                                        <p:cTn id="33" dur="500" fill="hold"/>
                                        <p:tgtEl>
                                          <p:spTgt spid="48"/>
                                        </p:tgtEl>
                                        <p:attrNameLst>
                                          <p:attrName>ppt_y</p:attrName>
                                        </p:attrNameLst>
                                      </p:cBhvr>
                                      <p:tavLst>
                                        <p:tav tm="0">
                                          <p:val>
                                            <p:strVal val="#ppt_y"/>
                                          </p:val>
                                        </p:tav>
                                        <p:tav tm="100000">
                                          <p:val>
                                            <p:strVal val="#ppt_y"/>
                                          </p:val>
                                        </p:tav>
                                      </p:tavLst>
                                    </p:anim>
                                  </p:childTnLst>
                                </p:cTn>
                              </p:par>
                              <p:par>
                                <p:cTn id="34" presetID="1" presetClass="exit" presetSubtype="0" fill="hold" nodeType="withEffect">
                                  <p:stCondLst>
                                    <p:cond delay="0"/>
                                  </p:stCondLst>
                                  <p:childTnLst>
                                    <p:set>
                                      <p:cBhvr>
                                        <p:cTn id="35" dur="1" fill="hold">
                                          <p:stCondLst>
                                            <p:cond delay="0"/>
                                          </p:stCondLst>
                                        </p:cTn>
                                        <p:tgtEl>
                                          <p:spTgt spid="6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lt">
                                    <p:tmPct val="0"/>
                                  </p:iterate>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par>
                          <p:cTn id="43" fill="hold">
                            <p:stCondLst>
                              <p:cond delay="500"/>
                            </p:stCondLst>
                            <p:childTnLst>
                              <p:par>
                                <p:cTn id="44" presetID="16" presetClass="emph" presetSubtype="0" fill="hold" grpId="3" nodeType="afterEffect">
                                  <p:stCondLst>
                                    <p:cond delay="1500"/>
                                  </p:stCondLst>
                                  <p:iterate type="lt">
                                    <p:tmPct val="4000"/>
                                  </p:iterate>
                                  <p:childTnLst>
                                    <p:set>
                                      <p:cBhvr override="childStyle">
                                        <p:cTn id="45" dur="500" fill="hold"/>
                                        <p:tgtEl>
                                          <p:spTgt spid="49"/>
                                        </p:tgtEl>
                                        <p:attrNameLst>
                                          <p:attrName>style.color</p:attrName>
                                        </p:attrNameLst>
                                      </p:cBhvr>
                                      <p:to>
                                        <p:clrVal>
                                          <a:srgbClr val="9BA0AD"/>
                                        </p:clrVal>
                                      </p:to>
                                    </p:set>
                                    <p:set>
                                      <p:cBhvr>
                                        <p:cTn id="46" dur="500" fill="hold"/>
                                        <p:tgtEl>
                                          <p:spTgt spid="49"/>
                                        </p:tgtEl>
                                        <p:attrNameLst>
                                          <p:attrName>fillcolor</p:attrName>
                                        </p:attrNameLst>
                                      </p:cBhvr>
                                      <p:to>
                                        <p:clrVal>
                                          <a:srgbClr val="9BA0AD"/>
                                        </p:clrVal>
                                      </p:to>
                                    </p:set>
                                    <p:set>
                                      <p:cBhvr>
                                        <p:cTn id="47" dur="500" fill="hold"/>
                                        <p:tgtEl>
                                          <p:spTgt spid="49"/>
                                        </p:tgtEl>
                                        <p:attrNameLst>
                                          <p:attrName>fill.type</p:attrName>
                                        </p:attrNameLst>
                                      </p:cBhvr>
                                      <p:to>
                                        <p:strVal val="solid"/>
                                      </p:to>
                                    </p:set>
                                  </p:childTnLst>
                                </p:cTn>
                              </p:par>
                            </p:childTnLst>
                          </p:cTn>
                        </p:par>
                        <p:par>
                          <p:cTn id="48" fill="hold">
                            <p:stCondLst>
                              <p:cond delay="2620"/>
                            </p:stCondLst>
                            <p:childTnLst>
                              <p:par>
                                <p:cTn id="49" presetID="10" presetClass="entr" presetSubtype="0" fill="hold" grpId="0" nodeType="afterEffect">
                                  <p:stCondLst>
                                    <p:cond delay="500"/>
                                  </p:stCondLst>
                                  <p:iterate type="lt">
                                    <p:tmPct val="0"/>
                                  </p:iterate>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par>
                          <p:cTn id="52" fill="hold">
                            <p:stCondLst>
                              <p:cond delay="3620"/>
                            </p:stCondLst>
                            <p:childTnLst>
                              <p:par>
                                <p:cTn id="53" presetID="16" presetClass="emph" presetSubtype="0" fill="hold" grpId="3" nodeType="afterEffect">
                                  <p:stCondLst>
                                    <p:cond delay="1500"/>
                                  </p:stCondLst>
                                  <p:iterate type="lt">
                                    <p:tmPct val="4000"/>
                                  </p:iterate>
                                  <p:childTnLst>
                                    <p:set>
                                      <p:cBhvr override="childStyle">
                                        <p:cTn id="54" dur="500" fill="hold"/>
                                        <p:tgtEl>
                                          <p:spTgt spid="51"/>
                                        </p:tgtEl>
                                        <p:attrNameLst>
                                          <p:attrName>style.color</p:attrName>
                                        </p:attrNameLst>
                                      </p:cBhvr>
                                      <p:to>
                                        <p:clrVal>
                                          <a:srgbClr val="9BA0AD"/>
                                        </p:clrVal>
                                      </p:to>
                                    </p:set>
                                    <p:set>
                                      <p:cBhvr>
                                        <p:cTn id="55" dur="500" fill="hold"/>
                                        <p:tgtEl>
                                          <p:spTgt spid="51"/>
                                        </p:tgtEl>
                                        <p:attrNameLst>
                                          <p:attrName>fillcolor</p:attrName>
                                        </p:attrNameLst>
                                      </p:cBhvr>
                                      <p:to>
                                        <p:clrVal>
                                          <a:srgbClr val="9BA0AD"/>
                                        </p:clrVal>
                                      </p:to>
                                    </p:set>
                                    <p:set>
                                      <p:cBhvr>
                                        <p:cTn id="56" dur="500" fill="hold"/>
                                        <p:tgtEl>
                                          <p:spTgt spid="51"/>
                                        </p:tgtEl>
                                        <p:attrNameLst>
                                          <p:attrName>fill.type</p:attrName>
                                        </p:attrNameLst>
                                      </p:cBhvr>
                                      <p:to>
                                        <p:strVal val="solid"/>
                                      </p:to>
                                    </p:set>
                                  </p:childTnLst>
                                </p:cTn>
                              </p:par>
                            </p:childTnLst>
                          </p:cTn>
                        </p:par>
                        <p:par>
                          <p:cTn id="57" fill="hold">
                            <p:stCondLst>
                              <p:cond delay="5740"/>
                            </p:stCondLst>
                            <p:childTnLst>
                              <p:par>
                                <p:cTn id="58" presetID="10" presetClass="entr" presetSubtype="0" fill="hold" grpId="0" nodeType="afterEffect">
                                  <p:stCondLst>
                                    <p:cond delay="500"/>
                                  </p:stCondLst>
                                  <p:iterate type="lt">
                                    <p:tmPct val="0"/>
                                  </p:iterate>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par>
                          <p:cTn id="61" fill="hold">
                            <p:stCondLst>
                              <p:cond delay="6740"/>
                            </p:stCondLst>
                            <p:childTnLst>
                              <p:par>
                                <p:cTn id="62" presetID="16" presetClass="emph" presetSubtype="0" fill="hold" grpId="3" nodeType="afterEffect">
                                  <p:stCondLst>
                                    <p:cond delay="1500"/>
                                  </p:stCondLst>
                                  <p:iterate type="lt">
                                    <p:tmPct val="4000"/>
                                  </p:iterate>
                                  <p:childTnLst>
                                    <p:set>
                                      <p:cBhvr override="childStyle">
                                        <p:cTn id="63" dur="500" fill="hold"/>
                                        <p:tgtEl>
                                          <p:spTgt spid="53"/>
                                        </p:tgtEl>
                                        <p:attrNameLst>
                                          <p:attrName>style.color</p:attrName>
                                        </p:attrNameLst>
                                      </p:cBhvr>
                                      <p:to>
                                        <p:clrVal>
                                          <a:srgbClr val="9BA0AD"/>
                                        </p:clrVal>
                                      </p:to>
                                    </p:set>
                                    <p:set>
                                      <p:cBhvr>
                                        <p:cTn id="64" dur="500" fill="hold"/>
                                        <p:tgtEl>
                                          <p:spTgt spid="53"/>
                                        </p:tgtEl>
                                        <p:attrNameLst>
                                          <p:attrName>fillcolor</p:attrName>
                                        </p:attrNameLst>
                                      </p:cBhvr>
                                      <p:to>
                                        <p:clrVal>
                                          <a:srgbClr val="9BA0AD"/>
                                        </p:clrVal>
                                      </p:to>
                                    </p:set>
                                    <p:set>
                                      <p:cBhvr>
                                        <p:cTn id="65" dur="500" fill="hold"/>
                                        <p:tgtEl>
                                          <p:spTgt spid="53"/>
                                        </p:tgtEl>
                                        <p:attrNameLst>
                                          <p:attrName>fill.type</p:attrName>
                                        </p:attrNameLst>
                                      </p:cBhvr>
                                      <p:to>
                                        <p:strVal val="solid"/>
                                      </p:to>
                                    </p:set>
                                  </p:childTnLst>
                                </p:cTn>
                              </p:par>
                            </p:childTnLst>
                          </p:cTn>
                        </p:par>
                        <p:par>
                          <p:cTn id="66" fill="hold">
                            <p:stCondLst>
                              <p:cond delay="8860"/>
                            </p:stCondLst>
                            <p:childTnLst>
                              <p:par>
                                <p:cTn id="67" presetID="10" presetClass="entr" presetSubtype="0" fill="hold" grpId="0" nodeType="afterEffect">
                                  <p:stCondLst>
                                    <p:cond delay="500"/>
                                  </p:stCondLst>
                                  <p:iterate type="lt">
                                    <p:tmPct val="0"/>
                                  </p:iterate>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childTnLst>
                          </p:cTn>
                        </p:par>
                        <p:par>
                          <p:cTn id="70" fill="hold">
                            <p:stCondLst>
                              <p:cond delay="9860"/>
                            </p:stCondLst>
                            <p:childTnLst>
                              <p:par>
                                <p:cTn id="71" presetID="16" presetClass="emph" presetSubtype="0" fill="hold" grpId="3" nodeType="afterEffect">
                                  <p:stCondLst>
                                    <p:cond delay="1500"/>
                                  </p:stCondLst>
                                  <p:iterate type="lt">
                                    <p:tmPct val="4000"/>
                                  </p:iterate>
                                  <p:childTnLst>
                                    <p:set>
                                      <p:cBhvr override="childStyle">
                                        <p:cTn id="72" dur="500" fill="hold"/>
                                        <p:tgtEl>
                                          <p:spTgt spid="55"/>
                                        </p:tgtEl>
                                        <p:attrNameLst>
                                          <p:attrName>style.color</p:attrName>
                                        </p:attrNameLst>
                                      </p:cBhvr>
                                      <p:to>
                                        <p:clrVal>
                                          <a:srgbClr val="9BA0AD"/>
                                        </p:clrVal>
                                      </p:to>
                                    </p:set>
                                    <p:set>
                                      <p:cBhvr>
                                        <p:cTn id="73" dur="500" fill="hold"/>
                                        <p:tgtEl>
                                          <p:spTgt spid="55"/>
                                        </p:tgtEl>
                                        <p:attrNameLst>
                                          <p:attrName>fillcolor</p:attrName>
                                        </p:attrNameLst>
                                      </p:cBhvr>
                                      <p:to>
                                        <p:clrVal>
                                          <a:srgbClr val="9BA0AD"/>
                                        </p:clrVal>
                                      </p:to>
                                    </p:set>
                                    <p:set>
                                      <p:cBhvr>
                                        <p:cTn id="74" dur="500" fill="hold"/>
                                        <p:tgtEl>
                                          <p:spTgt spid="55"/>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5" nodeType="clickEffect">
                                  <p:stCondLst>
                                    <p:cond delay="0"/>
                                  </p:stCondLst>
                                  <p:iterate type="lt">
                                    <p:tmPct val="0"/>
                                  </p:iterate>
                                  <p:childTnLst>
                                    <p:animMotion origin="layout" path="M -0.4362 -3.7037E-7 L 0.00039 -3.7037E-7 " pathEditMode="relative" rAng="0" ptsTypes="AA">
                                      <p:cBhvr>
                                        <p:cTn id="78" dur="2000" spd="-100000" fill="hold"/>
                                        <p:tgtEl>
                                          <p:spTgt spid="49"/>
                                        </p:tgtEl>
                                        <p:attrNameLst>
                                          <p:attrName>ppt_x</p:attrName>
                                          <p:attrName>ppt_y</p:attrName>
                                        </p:attrNameLst>
                                      </p:cBhvr>
                                      <p:rCtr x="21823" y="0"/>
                                    </p:animMotion>
                                  </p:childTnLst>
                                </p:cTn>
                              </p:par>
                              <p:par>
                                <p:cTn id="79" presetID="0" presetClass="path" presetSubtype="0" accel="50000" decel="50000" fill="hold" grpId="5" nodeType="withEffect">
                                  <p:stCondLst>
                                    <p:cond delay="0"/>
                                  </p:stCondLst>
                                  <p:iterate type="lt">
                                    <p:tmPct val="0"/>
                                  </p:iterate>
                                  <p:childTnLst>
                                    <p:animMotion origin="layout" path="M -0.41185 4.81481E-6 L -2.08333E-7 4.81481E-6 " pathEditMode="relative" rAng="0" ptsTypes="AA">
                                      <p:cBhvr>
                                        <p:cTn id="80" dur="2000" spd="-100000" fill="hold"/>
                                        <p:tgtEl>
                                          <p:spTgt spid="51"/>
                                        </p:tgtEl>
                                        <p:attrNameLst>
                                          <p:attrName>ppt_x</p:attrName>
                                          <p:attrName>ppt_y</p:attrName>
                                        </p:attrNameLst>
                                      </p:cBhvr>
                                      <p:rCtr x="20586" y="0"/>
                                    </p:animMotion>
                                  </p:childTnLst>
                                </p:cTn>
                              </p:par>
                              <p:par>
                                <p:cTn id="81" presetID="0" presetClass="path" presetSubtype="0" accel="50000" decel="50000" fill="hold" grpId="5" nodeType="withEffect">
                                  <p:stCondLst>
                                    <p:cond delay="0"/>
                                  </p:stCondLst>
                                  <p:iterate type="lt">
                                    <p:tmPct val="0"/>
                                  </p:iterate>
                                  <p:childTnLst>
                                    <p:animMotion origin="layout" path="M -0.3888 -1.48148E-6 L -3.33333E-6 -1.48148E-6 " pathEditMode="relative" rAng="0" ptsTypes="AA">
                                      <p:cBhvr>
                                        <p:cTn id="82" dur="2000" spd="-100000" fill="hold"/>
                                        <p:tgtEl>
                                          <p:spTgt spid="53"/>
                                        </p:tgtEl>
                                        <p:attrNameLst>
                                          <p:attrName>ppt_x</p:attrName>
                                          <p:attrName>ppt_y</p:attrName>
                                        </p:attrNameLst>
                                      </p:cBhvr>
                                      <p:rCtr x="19440" y="0"/>
                                    </p:animMotion>
                                  </p:childTnLst>
                                </p:cTn>
                              </p:par>
                              <p:par>
                                <p:cTn id="83" presetID="0" presetClass="path" presetSubtype="0" accel="50000" decel="50000" fill="hold" grpId="5" nodeType="withEffect">
                                  <p:stCondLst>
                                    <p:cond delay="0"/>
                                  </p:stCondLst>
                                  <p:iterate type="lt">
                                    <p:tmPct val="0"/>
                                  </p:iterate>
                                  <p:childTnLst>
                                    <p:animMotion origin="layout" path="M -0.36055 1.85185E-6 L 1.875E-6 1.85185E-6 " pathEditMode="relative" rAng="0" ptsTypes="AA">
                                      <p:cBhvr>
                                        <p:cTn id="84" dur="2000" spd="-100000" fill="hold"/>
                                        <p:tgtEl>
                                          <p:spTgt spid="55"/>
                                        </p:tgtEl>
                                        <p:attrNameLst>
                                          <p:attrName>ppt_x</p:attrName>
                                          <p:attrName>ppt_y</p:attrName>
                                        </p:attrNameLst>
                                      </p:cBhvr>
                                      <p:rCtr x="18021" y="0"/>
                                    </p:animMotion>
                                  </p:childTnLst>
                                </p:cTn>
                              </p:par>
                            </p:childTnLst>
                          </p:cTn>
                        </p:par>
                        <p:par>
                          <p:cTn id="85" fill="hold">
                            <p:stCondLst>
                              <p:cond delay="2000"/>
                            </p:stCondLst>
                            <p:childTnLst>
                              <p:par>
                                <p:cTn id="86" presetID="16" presetClass="emph" presetSubtype="0" fill="hold" grpId="1" nodeType="afterEffect">
                                  <p:stCondLst>
                                    <p:cond delay="0"/>
                                  </p:stCondLst>
                                  <p:iterate type="lt">
                                    <p:tmPct val="4000"/>
                                  </p:iterate>
                                  <p:childTnLst>
                                    <p:set>
                                      <p:cBhvr override="childStyle">
                                        <p:cTn id="87" dur="500" fill="hold"/>
                                        <p:tgtEl>
                                          <p:spTgt spid="49"/>
                                        </p:tgtEl>
                                        <p:attrNameLst>
                                          <p:attrName>style.color</p:attrName>
                                        </p:attrNameLst>
                                      </p:cBhvr>
                                      <p:to>
                                        <p:clrVal>
                                          <a:schemeClr val="accent2"/>
                                        </p:clrVal>
                                      </p:to>
                                    </p:set>
                                    <p:set>
                                      <p:cBhvr>
                                        <p:cTn id="88" dur="500" fill="hold"/>
                                        <p:tgtEl>
                                          <p:spTgt spid="49"/>
                                        </p:tgtEl>
                                        <p:attrNameLst>
                                          <p:attrName>fillcolor</p:attrName>
                                        </p:attrNameLst>
                                      </p:cBhvr>
                                      <p:to>
                                        <p:clrVal>
                                          <a:schemeClr val="accent2"/>
                                        </p:clrVal>
                                      </p:to>
                                    </p:set>
                                    <p:set>
                                      <p:cBhvr>
                                        <p:cTn id="89" dur="500" fill="hold"/>
                                        <p:tgtEl>
                                          <p:spTgt spid="49"/>
                                        </p:tgtEl>
                                        <p:attrNameLst>
                                          <p:attrName>fill.type</p:attrName>
                                        </p:attrNameLst>
                                      </p:cBhvr>
                                      <p:to>
                                        <p:strVal val="solid"/>
                                      </p:to>
                                    </p:set>
                                  </p:childTnLst>
                                </p:cTn>
                              </p:par>
                            </p:childTnLst>
                          </p:cTn>
                        </p:par>
                        <p:par>
                          <p:cTn id="90" fill="hold">
                            <p:stCondLst>
                              <p:cond delay="2620"/>
                            </p:stCondLst>
                            <p:childTnLst>
                              <p:par>
                                <p:cTn id="91" presetID="12" presetClass="entr" presetSubtype="2" fill="hold" grpId="0" nodeType="afterEffect">
                                  <p:stCondLst>
                                    <p:cond delay="0"/>
                                  </p:stCondLst>
                                  <p:iterate type="lt">
                                    <p:tmPct val="0"/>
                                  </p:iterate>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p:tgtEl>
                                          <p:spTgt spid="50"/>
                                        </p:tgtEl>
                                        <p:attrNameLst>
                                          <p:attrName>ppt_x</p:attrName>
                                        </p:attrNameLst>
                                      </p:cBhvr>
                                      <p:tavLst>
                                        <p:tav tm="0">
                                          <p:val>
                                            <p:strVal val="#ppt_x+#ppt_w*1.125000"/>
                                          </p:val>
                                        </p:tav>
                                        <p:tav tm="100000">
                                          <p:val>
                                            <p:strVal val="#ppt_x"/>
                                          </p:val>
                                        </p:tav>
                                      </p:tavLst>
                                    </p:anim>
                                    <p:animEffect transition="in" filter="wipe(left)">
                                      <p:cBhvr>
                                        <p:cTn id="94" dur="5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mph" presetSubtype="0" fill="hold" grpId="2" nodeType="clickEffect">
                                  <p:stCondLst>
                                    <p:cond delay="0"/>
                                  </p:stCondLst>
                                  <p:iterate type="lt">
                                    <p:tmPct val="4000"/>
                                  </p:iterate>
                                  <p:childTnLst>
                                    <p:set>
                                      <p:cBhvr override="childStyle">
                                        <p:cTn id="98" dur="500" fill="hold"/>
                                        <p:tgtEl>
                                          <p:spTgt spid="49"/>
                                        </p:tgtEl>
                                        <p:attrNameLst>
                                          <p:attrName>style.color</p:attrName>
                                        </p:attrNameLst>
                                      </p:cBhvr>
                                      <p:to>
                                        <p:clrVal>
                                          <a:srgbClr val="31333D"/>
                                        </p:clrVal>
                                      </p:to>
                                    </p:set>
                                    <p:set>
                                      <p:cBhvr>
                                        <p:cTn id="99" dur="500" fill="hold"/>
                                        <p:tgtEl>
                                          <p:spTgt spid="49"/>
                                        </p:tgtEl>
                                        <p:attrNameLst>
                                          <p:attrName>fillcolor</p:attrName>
                                        </p:attrNameLst>
                                      </p:cBhvr>
                                      <p:to>
                                        <p:clrVal>
                                          <a:srgbClr val="31333D"/>
                                        </p:clrVal>
                                      </p:to>
                                    </p:set>
                                    <p:set>
                                      <p:cBhvr>
                                        <p:cTn id="100" dur="500" fill="hold"/>
                                        <p:tgtEl>
                                          <p:spTgt spid="49"/>
                                        </p:tgtEl>
                                        <p:attrNameLst>
                                          <p:attrName>fill.type</p:attrName>
                                        </p:attrNameLst>
                                      </p:cBhvr>
                                      <p:to>
                                        <p:strVal val="solid"/>
                                      </p:to>
                                    </p:set>
                                  </p:childTnLst>
                                </p:cTn>
                              </p:par>
                            </p:childTnLst>
                          </p:cTn>
                        </p:par>
                        <p:par>
                          <p:cTn id="101" fill="hold">
                            <p:stCondLst>
                              <p:cond delay="620"/>
                            </p:stCondLst>
                            <p:childTnLst>
                              <p:par>
                                <p:cTn id="102" presetID="16" presetClass="emph" presetSubtype="0" fill="hold" grpId="1" nodeType="afterEffect">
                                  <p:stCondLst>
                                    <p:cond delay="0"/>
                                  </p:stCondLst>
                                  <p:iterate type="lt">
                                    <p:tmPct val="4000"/>
                                  </p:iterate>
                                  <p:childTnLst>
                                    <p:set>
                                      <p:cBhvr override="childStyle">
                                        <p:cTn id="103" dur="500" fill="hold"/>
                                        <p:tgtEl>
                                          <p:spTgt spid="51"/>
                                        </p:tgtEl>
                                        <p:attrNameLst>
                                          <p:attrName>style.color</p:attrName>
                                        </p:attrNameLst>
                                      </p:cBhvr>
                                      <p:to>
                                        <p:clrVal>
                                          <a:schemeClr val="accent2"/>
                                        </p:clrVal>
                                      </p:to>
                                    </p:set>
                                    <p:set>
                                      <p:cBhvr>
                                        <p:cTn id="104" dur="500" fill="hold"/>
                                        <p:tgtEl>
                                          <p:spTgt spid="51"/>
                                        </p:tgtEl>
                                        <p:attrNameLst>
                                          <p:attrName>fillcolor</p:attrName>
                                        </p:attrNameLst>
                                      </p:cBhvr>
                                      <p:to>
                                        <p:clrVal>
                                          <a:schemeClr val="accent2"/>
                                        </p:clrVal>
                                      </p:to>
                                    </p:set>
                                    <p:set>
                                      <p:cBhvr>
                                        <p:cTn id="105" dur="500" fill="hold"/>
                                        <p:tgtEl>
                                          <p:spTgt spid="51"/>
                                        </p:tgtEl>
                                        <p:attrNameLst>
                                          <p:attrName>fill.type</p:attrName>
                                        </p:attrNameLst>
                                      </p:cBhvr>
                                      <p:to>
                                        <p:strVal val="solid"/>
                                      </p:to>
                                    </p:set>
                                  </p:childTnLst>
                                </p:cTn>
                              </p:par>
                            </p:childTnLst>
                          </p:cTn>
                        </p:par>
                        <p:par>
                          <p:cTn id="106" fill="hold">
                            <p:stCondLst>
                              <p:cond delay="1240"/>
                            </p:stCondLst>
                            <p:childTnLst>
                              <p:par>
                                <p:cTn id="107" presetID="12" presetClass="entr" presetSubtype="2" fill="hold" grpId="0" nodeType="afterEffect">
                                  <p:stCondLst>
                                    <p:cond delay="0"/>
                                  </p:stCondLst>
                                  <p:iterate type="lt">
                                    <p:tmPct val="0"/>
                                  </p:iterate>
                                  <p:childTnLst>
                                    <p:set>
                                      <p:cBhvr>
                                        <p:cTn id="108" dur="1" fill="hold">
                                          <p:stCondLst>
                                            <p:cond delay="0"/>
                                          </p:stCondLst>
                                        </p:cTn>
                                        <p:tgtEl>
                                          <p:spTgt spid="52"/>
                                        </p:tgtEl>
                                        <p:attrNameLst>
                                          <p:attrName>style.visibility</p:attrName>
                                        </p:attrNameLst>
                                      </p:cBhvr>
                                      <p:to>
                                        <p:strVal val="visible"/>
                                      </p:to>
                                    </p:set>
                                    <p:anim calcmode="lin" valueType="num">
                                      <p:cBhvr additive="base">
                                        <p:cTn id="109" dur="500"/>
                                        <p:tgtEl>
                                          <p:spTgt spid="52"/>
                                        </p:tgtEl>
                                        <p:attrNameLst>
                                          <p:attrName>ppt_x</p:attrName>
                                        </p:attrNameLst>
                                      </p:cBhvr>
                                      <p:tavLst>
                                        <p:tav tm="0">
                                          <p:val>
                                            <p:strVal val="#ppt_x+#ppt_w*1.125000"/>
                                          </p:val>
                                        </p:tav>
                                        <p:tav tm="100000">
                                          <p:val>
                                            <p:strVal val="#ppt_x"/>
                                          </p:val>
                                        </p:tav>
                                      </p:tavLst>
                                    </p:anim>
                                    <p:animEffect transition="in" filter="wipe(left)">
                                      <p:cBhvr>
                                        <p:cTn id="110" dur="500"/>
                                        <p:tgtEl>
                                          <p:spTgt spid="52"/>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mph" presetSubtype="0" fill="hold" grpId="2" nodeType="clickEffect">
                                  <p:stCondLst>
                                    <p:cond delay="0"/>
                                  </p:stCondLst>
                                  <p:iterate type="lt">
                                    <p:tmPct val="4000"/>
                                  </p:iterate>
                                  <p:childTnLst>
                                    <p:set>
                                      <p:cBhvr override="childStyle">
                                        <p:cTn id="114" dur="500" fill="hold"/>
                                        <p:tgtEl>
                                          <p:spTgt spid="51"/>
                                        </p:tgtEl>
                                        <p:attrNameLst>
                                          <p:attrName>style.color</p:attrName>
                                        </p:attrNameLst>
                                      </p:cBhvr>
                                      <p:to>
                                        <p:clrVal>
                                          <a:srgbClr val="31333D"/>
                                        </p:clrVal>
                                      </p:to>
                                    </p:set>
                                    <p:set>
                                      <p:cBhvr>
                                        <p:cTn id="115" dur="500" fill="hold"/>
                                        <p:tgtEl>
                                          <p:spTgt spid="51"/>
                                        </p:tgtEl>
                                        <p:attrNameLst>
                                          <p:attrName>fillcolor</p:attrName>
                                        </p:attrNameLst>
                                      </p:cBhvr>
                                      <p:to>
                                        <p:clrVal>
                                          <a:srgbClr val="31333D"/>
                                        </p:clrVal>
                                      </p:to>
                                    </p:set>
                                    <p:set>
                                      <p:cBhvr>
                                        <p:cTn id="116" dur="500" fill="hold"/>
                                        <p:tgtEl>
                                          <p:spTgt spid="51"/>
                                        </p:tgtEl>
                                        <p:attrNameLst>
                                          <p:attrName>fill.type</p:attrName>
                                        </p:attrNameLst>
                                      </p:cBhvr>
                                      <p:to>
                                        <p:strVal val="solid"/>
                                      </p:to>
                                    </p:set>
                                  </p:childTnLst>
                                </p:cTn>
                              </p:par>
                            </p:childTnLst>
                          </p:cTn>
                        </p:par>
                        <p:par>
                          <p:cTn id="117" fill="hold">
                            <p:stCondLst>
                              <p:cond delay="620"/>
                            </p:stCondLst>
                            <p:childTnLst>
                              <p:par>
                                <p:cTn id="118" presetID="16" presetClass="emph" presetSubtype="0" fill="hold" grpId="1" nodeType="afterEffect">
                                  <p:stCondLst>
                                    <p:cond delay="0"/>
                                  </p:stCondLst>
                                  <p:iterate type="lt">
                                    <p:tmPct val="4000"/>
                                  </p:iterate>
                                  <p:childTnLst>
                                    <p:set>
                                      <p:cBhvr override="childStyle">
                                        <p:cTn id="119" dur="500" fill="hold"/>
                                        <p:tgtEl>
                                          <p:spTgt spid="53"/>
                                        </p:tgtEl>
                                        <p:attrNameLst>
                                          <p:attrName>style.color</p:attrName>
                                        </p:attrNameLst>
                                      </p:cBhvr>
                                      <p:to>
                                        <p:clrVal>
                                          <a:schemeClr val="accent2"/>
                                        </p:clrVal>
                                      </p:to>
                                    </p:set>
                                    <p:set>
                                      <p:cBhvr>
                                        <p:cTn id="120" dur="500" fill="hold"/>
                                        <p:tgtEl>
                                          <p:spTgt spid="53"/>
                                        </p:tgtEl>
                                        <p:attrNameLst>
                                          <p:attrName>fillcolor</p:attrName>
                                        </p:attrNameLst>
                                      </p:cBhvr>
                                      <p:to>
                                        <p:clrVal>
                                          <a:schemeClr val="accent2"/>
                                        </p:clrVal>
                                      </p:to>
                                    </p:set>
                                    <p:set>
                                      <p:cBhvr>
                                        <p:cTn id="121" dur="500" fill="hold"/>
                                        <p:tgtEl>
                                          <p:spTgt spid="53"/>
                                        </p:tgtEl>
                                        <p:attrNameLst>
                                          <p:attrName>fill.type</p:attrName>
                                        </p:attrNameLst>
                                      </p:cBhvr>
                                      <p:to>
                                        <p:strVal val="solid"/>
                                      </p:to>
                                    </p:set>
                                  </p:childTnLst>
                                </p:cTn>
                              </p:par>
                            </p:childTnLst>
                          </p:cTn>
                        </p:par>
                        <p:par>
                          <p:cTn id="122" fill="hold">
                            <p:stCondLst>
                              <p:cond delay="1240"/>
                            </p:stCondLst>
                            <p:childTnLst>
                              <p:par>
                                <p:cTn id="123" presetID="12" presetClass="entr" presetSubtype="2" fill="hold" grpId="0" nodeType="afterEffect">
                                  <p:stCondLst>
                                    <p:cond delay="0"/>
                                  </p:stCondLst>
                                  <p:iterate type="lt">
                                    <p:tmPct val="0"/>
                                  </p:iterate>
                                  <p:childTnLst>
                                    <p:set>
                                      <p:cBhvr>
                                        <p:cTn id="124" dur="1" fill="hold">
                                          <p:stCondLst>
                                            <p:cond delay="0"/>
                                          </p:stCondLst>
                                        </p:cTn>
                                        <p:tgtEl>
                                          <p:spTgt spid="54"/>
                                        </p:tgtEl>
                                        <p:attrNameLst>
                                          <p:attrName>style.visibility</p:attrName>
                                        </p:attrNameLst>
                                      </p:cBhvr>
                                      <p:to>
                                        <p:strVal val="visible"/>
                                      </p:to>
                                    </p:set>
                                    <p:anim calcmode="lin" valueType="num">
                                      <p:cBhvr additive="base">
                                        <p:cTn id="125" dur="500"/>
                                        <p:tgtEl>
                                          <p:spTgt spid="54"/>
                                        </p:tgtEl>
                                        <p:attrNameLst>
                                          <p:attrName>ppt_x</p:attrName>
                                        </p:attrNameLst>
                                      </p:cBhvr>
                                      <p:tavLst>
                                        <p:tav tm="0">
                                          <p:val>
                                            <p:strVal val="#ppt_x+#ppt_w*1.125000"/>
                                          </p:val>
                                        </p:tav>
                                        <p:tav tm="100000">
                                          <p:val>
                                            <p:strVal val="#ppt_x"/>
                                          </p:val>
                                        </p:tav>
                                      </p:tavLst>
                                    </p:anim>
                                    <p:animEffect transition="in" filter="wipe(left)">
                                      <p:cBhvr>
                                        <p:cTn id="126" dur="500"/>
                                        <p:tgtEl>
                                          <p:spTgt spid="54"/>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mph" presetSubtype="0" fill="hold" grpId="2" nodeType="clickEffect">
                                  <p:stCondLst>
                                    <p:cond delay="0"/>
                                  </p:stCondLst>
                                  <p:iterate type="lt">
                                    <p:tmPct val="4000"/>
                                  </p:iterate>
                                  <p:childTnLst>
                                    <p:set>
                                      <p:cBhvr override="childStyle">
                                        <p:cTn id="130" dur="500" fill="hold"/>
                                        <p:tgtEl>
                                          <p:spTgt spid="53"/>
                                        </p:tgtEl>
                                        <p:attrNameLst>
                                          <p:attrName>style.color</p:attrName>
                                        </p:attrNameLst>
                                      </p:cBhvr>
                                      <p:to>
                                        <p:clrVal>
                                          <a:srgbClr val="31333D"/>
                                        </p:clrVal>
                                      </p:to>
                                    </p:set>
                                    <p:set>
                                      <p:cBhvr>
                                        <p:cTn id="131" dur="500" fill="hold"/>
                                        <p:tgtEl>
                                          <p:spTgt spid="53"/>
                                        </p:tgtEl>
                                        <p:attrNameLst>
                                          <p:attrName>fillcolor</p:attrName>
                                        </p:attrNameLst>
                                      </p:cBhvr>
                                      <p:to>
                                        <p:clrVal>
                                          <a:srgbClr val="31333D"/>
                                        </p:clrVal>
                                      </p:to>
                                    </p:set>
                                    <p:set>
                                      <p:cBhvr>
                                        <p:cTn id="132" dur="500" fill="hold"/>
                                        <p:tgtEl>
                                          <p:spTgt spid="53"/>
                                        </p:tgtEl>
                                        <p:attrNameLst>
                                          <p:attrName>fill.type</p:attrName>
                                        </p:attrNameLst>
                                      </p:cBhvr>
                                      <p:to>
                                        <p:strVal val="solid"/>
                                      </p:to>
                                    </p:set>
                                  </p:childTnLst>
                                </p:cTn>
                              </p:par>
                            </p:childTnLst>
                          </p:cTn>
                        </p:par>
                        <p:par>
                          <p:cTn id="133" fill="hold">
                            <p:stCondLst>
                              <p:cond delay="620"/>
                            </p:stCondLst>
                            <p:childTnLst>
                              <p:par>
                                <p:cTn id="134" presetID="16" presetClass="emph" presetSubtype="0" fill="hold" grpId="1" nodeType="afterEffect">
                                  <p:stCondLst>
                                    <p:cond delay="0"/>
                                  </p:stCondLst>
                                  <p:iterate type="lt">
                                    <p:tmPct val="4000"/>
                                  </p:iterate>
                                  <p:childTnLst>
                                    <p:set>
                                      <p:cBhvr override="childStyle">
                                        <p:cTn id="135" dur="500" fill="hold"/>
                                        <p:tgtEl>
                                          <p:spTgt spid="55"/>
                                        </p:tgtEl>
                                        <p:attrNameLst>
                                          <p:attrName>style.color</p:attrName>
                                        </p:attrNameLst>
                                      </p:cBhvr>
                                      <p:to>
                                        <p:clrVal>
                                          <a:schemeClr val="accent2"/>
                                        </p:clrVal>
                                      </p:to>
                                    </p:set>
                                    <p:set>
                                      <p:cBhvr>
                                        <p:cTn id="136" dur="500" fill="hold"/>
                                        <p:tgtEl>
                                          <p:spTgt spid="55"/>
                                        </p:tgtEl>
                                        <p:attrNameLst>
                                          <p:attrName>fillcolor</p:attrName>
                                        </p:attrNameLst>
                                      </p:cBhvr>
                                      <p:to>
                                        <p:clrVal>
                                          <a:schemeClr val="accent2"/>
                                        </p:clrVal>
                                      </p:to>
                                    </p:set>
                                    <p:set>
                                      <p:cBhvr>
                                        <p:cTn id="137" dur="500" fill="hold"/>
                                        <p:tgtEl>
                                          <p:spTgt spid="55"/>
                                        </p:tgtEl>
                                        <p:attrNameLst>
                                          <p:attrName>fill.type</p:attrName>
                                        </p:attrNameLst>
                                      </p:cBhvr>
                                      <p:to>
                                        <p:strVal val="solid"/>
                                      </p:to>
                                    </p:set>
                                  </p:childTnLst>
                                </p:cTn>
                              </p:par>
                            </p:childTnLst>
                          </p:cTn>
                        </p:par>
                        <p:par>
                          <p:cTn id="138" fill="hold">
                            <p:stCondLst>
                              <p:cond delay="1240"/>
                            </p:stCondLst>
                            <p:childTnLst>
                              <p:par>
                                <p:cTn id="139" presetID="12" presetClass="entr" presetSubtype="2" fill="hold" grpId="0" nodeType="afterEffect">
                                  <p:stCondLst>
                                    <p:cond delay="0"/>
                                  </p:stCondLst>
                                  <p:iterate type="lt">
                                    <p:tmPct val="0"/>
                                  </p:iterate>
                                  <p:childTnLst>
                                    <p:set>
                                      <p:cBhvr>
                                        <p:cTn id="140" dur="1" fill="hold">
                                          <p:stCondLst>
                                            <p:cond delay="0"/>
                                          </p:stCondLst>
                                        </p:cTn>
                                        <p:tgtEl>
                                          <p:spTgt spid="56"/>
                                        </p:tgtEl>
                                        <p:attrNameLst>
                                          <p:attrName>style.visibility</p:attrName>
                                        </p:attrNameLst>
                                      </p:cBhvr>
                                      <p:to>
                                        <p:strVal val="visible"/>
                                      </p:to>
                                    </p:set>
                                    <p:anim calcmode="lin" valueType="num">
                                      <p:cBhvr additive="base">
                                        <p:cTn id="141" dur="500"/>
                                        <p:tgtEl>
                                          <p:spTgt spid="56"/>
                                        </p:tgtEl>
                                        <p:attrNameLst>
                                          <p:attrName>ppt_x</p:attrName>
                                        </p:attrNameLst>
                                      </p:cBhvr>
                                      <p:tavLst>
                                        <p:tav tm="0">
                                          <p:val>
                                            <p:strVal val="#ppt_x+#ppt_w*1.125000"/>
                                          </p:val>
                                        </p:tav>
                                        <p:tav tm="100000">
                                          <p:val>
                                            <p:strVal val="#ppt_x"/>
                                          </p:val>
                                        </p:tav>
                                      </p:tavLst>
                                    </p:anim>
                                    <p:animEffect transition="in" filter="wipe(left)">
                                      <p:cBhvr>
                                        <p:cTn id="142" dur="500"/>
                                        <p:tgtEl>
                                          <p:spTgt spid="56"/>
                                        </p:tgtEl>
                                      </p:cBhvr>
                                    </p:animEffect>
                                  </p:childTnLst>
                                </p:cTn>
                              </p:par>
                            </p:childTnLst>
                          </p:cTn>
                        </p:par>
                      </p:childTnLst>
                    </p:cTn>
                  </p:par>
                  <p:par>
                    <p:cTn id="143" fill="hold">
                      <p:stCondLst>
                        <p:cond delay="indefinite"/>
                      </p:stCondLst>
                      <p:childTnLst>
                        <p:par>
                          <p:cTn id="144" fill="hold">
                            <p:stCondLst>
                              <p:cond delay="0"/>
                            </p:stCondLst>
                            <p:childTnLst>
                              <p:par>
                                <p:cTn id="145" presetID="16" presetClass="emph" presetSubtype="0" fill="hold" grpId="2" nodeType="clickEffect">
                                  <p:stCondLst>
                                    <p:cond delay="0"/>
                                  </p:stCondLst>
                                  <p:iterate type="lt">
                                    <p:tmPct val="4000"/>
                                  </p:iterate>
                                  <p:childTnLst>
                                    <p:set>
                                      <p:cBhvr override="childStyle">
                                        <p:cTn id="146" dur="500" fill="hold"/>
                                        <p:tgtEl>
                                          <p:spTgt spid="55"/>
                                        </p:tgtEl>
                                        <p:attrNameLst>
                                          <p:attrName>style.color</p:attrName>
                                        </p:attrNameLst>
                                      </p:cBhvr>
                                      <p:to>
                                        <p:clrVal>
                                          <a:srgbClr val="31333D"/>
                                        </p:clrVal>
                                      </p:to>
                                    </p:set>
                                    <p:set>
                                      <p:cBhvr>
                                        <p:cTn id="147" dur="500" fill="hold"/>
                                        <p:tgtEl>
                                          <p:spTgt spid="55"/>
                                        </p:tgtEl>
                                        <p:attrNameLst>
                                          <p:attrName>fillcolor</p:attrName>
                                        </p:attrNameLst>
                                      </p:cBhvr>
                                      <p:to>
                                        <p:clrVal>
                                          <a:srgbClr val="31333D"/>
                                        </p:clrVal>
                                      </p:to>
                                    </p:set>
                                    <p:set>
                                      <p:cBhvr>
                                        <p:cTn id="148" dur="500" fill="hold"/>
                                        <p:tgtEl>
                                          <p:spTgt spid="55"/>
                                        </p:tgtEl>
                                        <p:attrNameLst>
                                          <p:attrName>fill.type</p:attrName>
                                        </p:attrNameLst>
                                      </p:cBhvr>
                                      <p:to>
                                        <p:strVal val="solid"/>
                                      </p:to>
                                    </p:se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grpId="4" nodeType="clickEffect">
                                  <p:stCondLst>
                                    <p:cond delay="0"/>
                                  </p:stCondLst>
                                  <p:iterate type="lt">
                                    <p:tmPct val="0"/>
                                  </p:iterate>
                                  <p:childTnLst>
                                    <p:animEffect transition="out" filter="fade">
                                      <p:cBhvr>
                                        <p:cTn id="152" dur="500"/>
                                        <p:tgtEl>
                                          <p:spTgt spid="49"/>
                                        </p:tgtEl>
                                      </p:cBhvr>
                                    </p:animEffect>
                                    <p:set>
                                      <p:cBhvr>
                                        <p:cTn id="153" dur="1" fill="hold">
                                          <p:stCondLst>
                                            <p:cond delay="499"/>
                                          </p:stCondLst>
                                        </p:cTn>
                                        <p:tgtEl>
                                          <p:spTgt spid="49"/>
                                        </p:tgtEl>
                                        <p:attrNameLst>
                                          <p:attrName>style.visibility</p:attrName>
                                        </p:attrNameLst>
                                      </p:cBhvr>
                                      <p:to>
                                        <p:strVal val="hidden"/>
                                      </p:to>
                                    </p:set>
                                  </p:childTnLst>
                                </p:cTn>
                              </p:par>
                              <p:par>
                                <p:cTn id="154" presetID="10" presetClass="exit" presetSubtype="0" fill="hold" grpId="1" nodeType="withEffect">
                                  <p:stCondLst>
                                    <p:cond delay="0"/>
                                  </p:stCondLst>
                                  <p:iterate type="lt">
                                    <p:tmPct val="0"/>
                                  </p:iterate>
                                  <p:childTnLst>
                                    <p:animEffect transition="out" filter="fade">
                                      <p:cBhvr>
                                        <p:cTn id="155" dur="500"/>
                                        <p:tgtEl>
                                          <p:spTgt spid="50"/>
                                        </p:tgtEl>
                                      </p:cBhvr>
                                    </p:animEffect>
                                    <p:set>
                                      <p:cBhvr>
                                        <p:cTn id="156" dur="1" fill="hold">
                                          <p:stCondLst>
                                            <p:cond delay="499"/>
                                          </p:stCondLst>
                                        </p:cTn>
                                        <p:tgtEl>
                                          <p:spTgt spid="50"/>
                                        </p:tgtEl>
                                        <p:attrNameLst>
                                          <p:attrName>style.visibility</p:attrName>
                                        </p:attrNameLst>
                                      </p:cBhvr>
                                      <p:to>
                                        <p:strVal val="hidden"/>
                                      </p:to>
                                    </p:set>
                                  </p:childTnLst>
                                </p:cTn>
                              </p:par>
                              <p:par>
                                <p:cTn id="157" presetID="10" presetClass="exit" presetSubtype="0" fill="hold" grpId="4" nodeType="withEffect">
                                  <p:stCondLst>
                                    <p:cond delay="0"/>
                                  </p:stCondLst>
                                  <p:iterate type="lt">
                                    <p:tmPct val="0"/>
                                  </p:iterate>
                                  <p:childTnLst>
                                    <p:animEffect transition="out" filter="fade">
                                      <p:cBhvr>
                                        <p:cTn id="158" dur="500"/>
                                        <p:tgtEl>
                                          <p:spTgt spid="53"/>
                                        </p:tgtEl>
                                      </p:cBhvr>
                                    </p:animEffect>
                                    <p:set>
                                      <p:cBhvr>
                                        <p:cTn id="159" dur="1" fill="hold">
                                          <p:stCondLst>
                                            <p:cond delay="499"/>
                                          </p:stCondLst>
                                        </p:cTn>
                                        <p:tgtEl>
                                          <p:spTgt spid="53"/>
                                        </p:tgtEl>
                                        <p:attrNameLst>
                                          <p:attrName>style.visibility</p:attrName>
                                        </p:attrNameLst>
                                      </p:cBhvr>
                                      <p:to>
                                        <p:strVal val="hidden"/>
                                      </p:to>
                                    </p:set>
                                  </p:childTnLst>
                                </p:cTn>
                              </p:par>
                              <p:par>
                                <p:cTn id="160" presetID="10" presetClass="exit" presetSubtype="0" fill="hold" grpId="1" nodeType="withEffect">
                                  <p:stCondLst>
                                    <p:cond delay="0"/>
                                  </p:stCondLst>
                                  <p:iterate type="lt">
                                    <p:tmPct val="0"/>
                                  </p:iterate>
                                  <p:childTnLst>
                                    <p:animEffect transition="out" filter="fade">
                                      <p:cBhvr>
                                        <p:cTn id="161" dur="500"/>
                                        <p:tgtEl>
                                          <p:spTgt spid="54"/>
                                        </p:tgtEl>
                                      </p:cBhvr>
                                    </p:animEffect>
                                    <p:set>
                                      <p:cBhvr>
                                        <p:cTn id="162" dur="1" fill="hold">
                                          <p:stCondLst>
                                            <p:cond delay="499"/>
                                          </p:stCondLst>
                                        </p:cTn>
                                        <p:tgtEl>
                                          <p:spTgt spid="54"/>
                                        </p:tgtEl>
                                        <p:attrNameLst>
                                          <p:attrName>style.visibility</p:attrName>
                                        </p:attrNameLst>
                                      </p:cBhvr>
                                      <p:to>
                                        <p:strVal val="hidden"/>
                                      </p:to>
                                    </p:set>
                                  </p:childTnLst>
                                </p:cTn>
                              </p:par>
                              <p:par>
                                <p:cTn id="163" presetID="10" presetClass="exit" presetSubtype="0" fill="hold" grpId="4" nodeType="withEffect">
                                  <p:stCondLst>
                                    <p:cond delay="0"/>
                                  </p:stCondLst>
                                  <p:iterate type="lt">
                                    <p:tmPct val="0"/>
                                  </p:iterate>
                                  <p:childTnLst>
                                    <p:animEffect transition="out" filter="fade">
                                      <p:cBhvr>
                                        <p:cTn id="164" dur="500"/>
                                        <p:tgtEl>
                                          <p:spTgt spid="51"/>
                                        </p:tgtEl>
                                      </p:cBhvr>
                                    </p:animEffect>
                                    <p:set>
                                      <p:cBhvr>
                                        <p:cTn id="165" dur="1" fill="hold">
                                          <p:stCondLst>
                                            <p:cond delay="499"/>
                                          </p:stCondLst>
                                        </p:cTn>
                                        <p:tgtEl>
                                          <p:spTgt spid="51"/>
                                        </p:tgtEl>
                                        <p:attrNameLst>
                                          <p:attrName>style.visibility</p:attrName>
                                        </p:attrNameLst>
                                      </p:cBhvr>
                                      <p:to>
                                        <p:strVal val="hidden"/>
                                      </p:to>
                                    </p:set>
                                  </p:childTnLst>
                                </p:cTn>
                              </p:par>
                              <p:par>
                                <p:cTn id="166" presetID="10" presetClass="exit" presetSubtype="0" fill="hold" grpId="1" nodeType="withEffect">
                                  <p:stCondLst>
                                    <p:cond delay="0"/>
                                  </p:stCondLst>
                                  <p:iterate type="lt">
                                    <p:tmPct val="0"/>
                                  </p:iterate>
                                  <p:childTnLst>
                                    <p:animEffect transition="out" filter="fade">
                                      <p:cBhvr>
                                        <p:cTn id="167" dur="500"/>
                                        <p:tgtEl>
                                          <p:spTgt spid="52"/>
                                        </p:tgtEl>
                                      </p:cBhvr>
                                    </p:animEffect>
                                    <p:set>
                                      <p:cBhvr>
                                        <p:cTn id="168" dur="1" fill="hold">
                                          <p:stCondLst>
                                            <p:cond delay="499"/>
                                          </p:stCondLst>
                                        </p:cTn>
                                        <p:tgtEl>
                                          <p:spTgt spid="52"/>
                                        </p:tgtEl>
                                        <p:attrNameLst>
                                          <p:attrName>style.visibility</p:attrName>
                                        </p:attrNameLst>
                                      </p:cBhvr>
                                      <p:to>
                                        <p:strVal val="hidden"/>
                                      </p:to>
                                    </p:set>
                                  </p:childTnLst>
                                </p:cTn>
                              </p:par>
                              <p:par>
                                <p:cTn id="169" presetID="10" presetClass="exit" presetSubtype="0" fill="hold" grpId="4" nodeType="withEffect">
                                  <p:stCondLst>
                                    <p:cond delay="0"/>
                                  </p:stCondLst>
                                  <p:iterate type="lt">
                                    <p:tmPct val="0"/>
                                  </p:iterate>
                                  <p:childTnLst>
                                    <p:animEffect transition="out" filter="fade">
                                      <p:cBhvr>
                                        <p:cTn id="170" dur="500"/>
                                        <p:tgtEl>
                                          <p:spTgt spid="55"/>
                                        </p:tgtEl>
                                      </p:cBhvr>
                                    </p:animEffect>
                                    <p:set>
                                      <p:cBhvr>
                                        <p:cTn id="171" dur="1" fill="hold">
                                          <p:stCondLst>
                                            <p:cond delay="499"/>
                                          </p:stCondLst>
                                        </p:cTn>
                                        <p:tgtEl>
                                          <p:spTgt spid="55"/>
                                        </p:tgtEl>
                                        <p:attrNameLst>
                                          <p:attrName>style.visibility</p:attrName>
                                        </p:attrNameLst>
                                      </p:cBhvr>
                                      <p:to>
                                        <p:strVal val="hidden"/>
                                      </p:to>
                                    </p:set>
                                  </p:childTnLst>
                                </p:cTn>
                              </p:par>
                              <p:par>
                                <p:cTn id="172" presetID="10" presetClass="exit" presetSubtype="0" fill="hold" grpId="1" nodeType="withEffect">
                                  <p:stCondLst>
                                    <p:cond delay="0"/>
                                  </p:stCondLst>
                                  <p:iterate type="lt">
                                    <p:tmPct val="0"/>
                                  </p:iterate>
                                  <p:childTnLst>
                                    <p:animEffect transition="out" filter="fade">
                                      <p:cBhvr>
                                        <p:cTn id="173" dur="500"/>
                                        <p:tgtEl>
                                          <p:spTgt spid="56"/>
                                        </p:tgtEl>
                                      </p:cBhvr>
                                    </p:animEffect>
                                    <p:set>
                                      <p:cBhvr>
                                        <p:cTn id="174" dur="1" fill="hold">
                                          <p:stCondLst>
                                            <p:cond delay="499"/>
                                          </p:stCondLst>
                                        </p:cTn>
                                        <p:tgtEl>
                                          <p:spTgt spid="56"/>
                                        </p:tgtEl>
                                        <p:attrNameLst>
                                          <p:attrName>style.visibility</p:attrName>
                                        </p:attrNameLst>
                                      </p:cBhvr>
                                      <p:to>
                                        <p:strVal val="hidden"/>
                                      </p:to>
                                    </p:set>
                                  </p:childTnLst>
                                </p:cTn>
                              </p:par>
                              <p:par>
                                <p:cTn id="175" presetID="2" presetClass="exit" presetSubtype="1" fill="hold" grpId="1" nodeType="withEffect">
                                  <p:stCondLst>
                                    <p:cond delay="0"/>
                                  </p:stCondLst>
                                  <p:childTnLst>
                                    <p:anim calcmode="lin" valueType="num">
                                      <p:cBhvr additive="base">
                                        <p:cTn id="176" dur="500"/>
                                        <p:tgtEl>
                                          <p:spTgt spid="2"/>
                                        </p:tgtEl>
                                        <p:attrNameLst>
                                          <p:attrName>ppt_x</p:attrName>
                                        </p:attrNameLst>
                                      </p:cBhvr>
                                      <p:tavLst>
                                        <p:tav tm="0">
                                          <p:val>
                                            <p:strVal val="ppt_x"/>
                                          </p:val>
                                        </p:tav>
                                        <p:tav tm="100000">
                                          <p:val>
                                            <p:strVal val="ppt_x"/>
                                          </p:val>
                                        </p:tav>
                                      </p:tavLst>
                                    </p:anim>
                                    <p:anim calcmode="lin" valueType="num">
                                      <p:cBhvr additive="base">
                                        <p:cTn id="177" dur="500"/>
                                        <p:tgtEl>
                                          <p:spTgt spid="2"/>
                                        </p:tgtEl>
                                        <p:attrNameLst>
                                          <p:attrName>ppt_y</p:attrName>
                                        </p:attrNameLst>
                                      </p:cBhvr>
                                      <p:tavLst>
                                        <p:tav tm="0">
                                          <p:val>
                                            <p:strVal val="ppt_y"/>
                                          </p:val>
                                        </p:tav>
                                        <p:tav tm="100000">
                                          <p:val>
                                            <p:strVal val="0-ppt_h/2"/>
                                          </p:val>
                                        </p:tav>
                                      </p:tavLst>
                                    </p:anim>
                                    <p:set>
                                      <p:cBhvr>
                                        <p:cTn id="178" dur="1" fill="hold">
                                          <p:stCondLst>
                                            <p:cond delay="499"/>
                                          </p:stCondLst>
                                        </p:cTn>
                                        <p:tgtEl>
                                          <p:spTgt spid="2"/>
                                        </p:tgtEl>
                                        <p:attrNameLst>
                                          <p:attrName>style.visibility</p:attrName>
                                        </p:attrNameLst>
                                      </p:cBhvr>
                                      <p:to>
                                        <p:strVal val="hidden"/>
                                      </p:to>
                                    </p:set>
                                  </p:childTnLst>
                                </p:cTn>
                              </p:par>
                              <p:par>
                                <p:cTn id="179" presetID="2" presetClass="exit" presetSubtype="8" fill="hold" grpId="1" nodeType="withEffect">
                                  <p:stCondLst>
                                    <p:cond delay="0"/>
                                  </p:stCondLst>
                                  <p:childTnLst>
                                    <p:anim calcmode="lin" valueType="num">
                                      <p:cBhvr additive="base">
                                        <p:cTn id="180" dur="500"/>
                                        <p:tgtEl>
                                          <p:spTgt spid="48"/>
                                        </p:tgtEl>
                                        <p:attrNameLst>
                                          <p:attrName>ppt_x</p:attrName>
                                        </p:attrNameLst>
                                      </p:cBhvr>
                                      <p:tavLst>
                                        <p:tav tm="0">
                                          <p:val>
                                            <p:strVal val="ppt_x"/>
                                          </p:val>
                                        </p:tav>
                                        <p:tav tm="100000">
                                          <p:val>
                                            <p:strVal val="0-ppt_w/2"/>
                                          </p:val>
                                        </p:tav>
                                      </p:tavLst>
                                    </p:anim>
                                    <p:anim calcmode="lin" valueType="num">
                                      <p:cBhvr additive="base">
                                        <p:cTn id="181" dur="500"/>
                                        <p:tgtEl>
                                          <p:spTgt spid="48"/>
                                        </p:tgtEl>
                                        <p:attrNameLst>
                                          <p:attrName>ppt_y</p:attrName>
                                        </p:attrNameLst>
                                      </p:cBhvr>
                                      <p:tavLst>
                                        <p:tav tm="0">
                                          <p:val>
                                            <p:strVal val="ppt_y"/>
                                          </p:val>
                                        </p:tav>
                                        <p:tav tm="100000">
                                          <p:val>
                                            <p:strVal val="ppt_y"/>
                                          </p:val>
                                        </p:tav>
                                      </p:tavLst>
                                    </p:anim>
                                    <p:set>
                                      <p:cBhvr>
                                        <p:cTn id="182" dur="1" fill="hold">
                                          <p:stCondLst>
                                            <p:cond delay="499"/>
                                          </p:stCondLst>
                                        </p:cTn>
                                        <p:tgtEl>
                                          <p:spTgt spid="48"/>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60"/>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62"/>
                                        </p:tgtEl>
                                        <p:attrNameLst>
                                          <p:attrName>style.visibility</p:attrName>
                                        </p:attrNameLst>
                                      </p:cBhvr>
                                      <p:to>
                                        <p:strVal val="hidden"/>
                                      </p:to>
                                    </p:set>
                                  </p:childTnLst>
                                </p:cTn>
                              </p:par>
                              <p:par>
                                <p:cTn id="187" presetID="10" presetClass="exit" presetSubtype="0" fill="hold" grpId="1" nodeType="withEffect" nodePh="1">
                                  <p:stCondLst>
                                    <p:cond delay="0"/>
                                  </p:stCondLst>
                                  <p:endCondLst>
                                    <p:cond evt="begin" delay="0">
                                      <p:tn val="187"/>
                                    </p:cond>
                                  </p:endCondLst>
                                  <p:childTnLst>
                                    <p:animEffect transition="out" filter="fade">
                                      <p:cBhvr>
                                        <p:cTn id="188" dur="500"/>
                                        <p:tgtEl>
                                          <p:spTgt spid="18"/>
                                        </p:tgtEl>
                                      </p:cBhvr>
                                    </p:animEffect>
                                    <p:set>
                                      <p:cBhvr>
                                        <p:cTn id="18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8" grpId="0">
        <p:tmplLst>
          <p:tmpl>
            <p:tnLst>
              <p:par>
                <p:cTn presetID="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8" grpId="1">
        <p:tmplLst>
          <p:tmpl>
            <p:tnLst>
              <p:par>
                <p:cTn presetID="2" presetClass="exit" presetSubtype="8" fill="hold" nodeType="withEffect">
                  <p:stCondLst>
                    <p:cond delay="0"/>
                  </p:stCondLst>
                  <p:childTnLst>
                    <p:anim calcmode="lin" valueType="num">
                      <p:cBhvr additive="base">
                        <p:cTn dur="500"/>
                        <p:tgtEl>
                          <p:spTgt spid="48"/>
                        </p:tgtEl>
                        <p:attrNameLst>
                          <p:attrName>ppt_x</p:attrName>
                        </p:attrNameLst>
                      </p:cBhvr>
                      <p:tavLst>
                        <p:tav tm="0">
                          <p:val>
                            <p:strVal val="ppt_x"/>
                          </p:val>
                        </p:tav>
                        <p:tav tm="100000">
                          <p:val>
                            <p:strVal val="0-ppt_w/2"/>
                          </p:val>
                        </p:tav>
                      </p:tavLst>
                    </p:anim>
                    <p:anim calcmode="lin" valueType="num">
                      <p:cBhvr additive="base">
                        <p:cTn dur="500"/>
                        <p:tgtEl>
                          <p:spTgt spid="48"/>
                        </p:tgtEl>
                        <p:attrNameLst>
                          <p:attrName>ppt_y</p:attrName>
                        </p:attrNameLst>
                      </p:cBhvr>
                      <p:tavLst>
                        <p:tav tm="0">
                          <p:val>
                            <p:strVal val="ppt_y"/>
                          </p:val>
                        </p:tav>
                        <p:tav tm="100000">
                          <p:val>
                            <p:strVal val="ppt_y"/>
                          </p:val>
                        </p:tav>
                      </p:tavLst>
                    </p:anim>
                    <p:set>
                      <p:cBhvr>
                        <p:cTn dur="1" fill="hold">
                          <p:stCondLst>
                            <p:cond delay="499"/>
                          </p:stCondLst>
                        </p:cTn>
                        <p:tgtEl>
                          <p:spTgt spid="48"/>
                        </p:tgtEl>
                        <p:attrNameLst>
                          <p:attrName>style.visibility</p:attrName>
                        </p:attrNameLst>
                      </p:cBhvr>
                      <p:to>
                        <p:strVal val="hidden"/>
                      </p:to>
                    </p:set>
                  </p:childTnLst>
                </p:cTn>
              </p:par>
            </p:tnLst>
          </p:tmpl>
        </p:tmplLst>
      </p:bldP>
      <p:bldP spid="49" grpId="0"/>
      <p:bldP spid="49" grpId="1">
        <p:tmplLst>
          <p:tmpl>
            <p:tnLst>
              <p:par>
                <p:cTn presetID="16" presetClass="emph" presetSubtype="0" fill="hold" nodeType="afterEffect">
                  <p:stCondLst>
                    <p:cond delay="0"/>
                  </p:stCondLst>
                  <p:iterate type="lt">
                    <p:tmPct val="4000"/>
                  </p:iterate>
                  <p:childTnLst>
                    <p:set>
                      <p:cBhvr override="childStyle">
                        <p:cTn dur="500" fill="hold"/>
                        <p:tgtEl>
                          <p:spTgt spid="49"/>
                        </p:tgtEl>
                        <p:attrNameLst>
                          <p:attrName>style.color</p:attrName>
                        </p:attrNameLst>
                      </p:cBhvr>
                      <p:to>
                        <p:clrVal>
                          <a:schemeClr val="accent2"/>
                        </p:clrVal>
                      </p:to>
                    </p:set>
                    <p:set>
                      <p:cBhvr>
                        <p:cTn dur="500" fill="hold"/>
                        <p:tgtEl>
                          <p:spTgt spid="49"/>
                        </p:tgtEl>
                        <p:attrNameLst>
                          <p:attrName>fillcolor</p:attrName>
                        </p:attrNameLst>
                      </p:cBhvr>
                      <p:to>
                        <p:clrVal>
                          <a:schemeClr val="accent2"/>
                        </p:clrVal>
                      </p:to>
                    </p:set>
                    <p:set>
                      <p:cBhvr>
                        <p:cTn dur="500" fill="hold"/>
                        <p:tgtEl>
                          <p:spTgt spid="49"/>
                        </p:tgtEl>
                        <p:attrNameLst>
                          <p:attrName>fill.type</p:attrName>
                        </p:attrNameLst>
                      </p:cBhvr>
                      <p:to>
                        <p:strVal val="solid"/>
                      </p:to>
                    </p:set>
                  </p:childTnLst>
                </p:cTn>
              </p:par>
            </p:tnLst>
          </p:tmpl>
        </p:tmplLst>
      </p:bldP>
      <p:bldP spid="49" grpId="2"/>
      <p:bldP spid="49" grpId="3">
        <p:tmplLst>
          <p:tmpl>
            <p:tnLst>
              <p:par>
                <p:cTn presetID="16" presetClass="emph" presetSubtype="0" fill="hold" nodeType="afterEffect">
                  <p:stCondLst>
                    <p:cond delay="1500"/>
                  </p:stCondLst>
                  <p:iterate type="lt">
                    <p:tmPct val="4000"/>
                  </p:iterate>
                  <p:childTnLst>
                    <p:set>
                      <p:cBhvr override="childStyle">
                        <p:cTn dur="500" fill="hold"/>
                        <p:tgtEl>
                          <p:spTgt spid="49"/>
                        </p:tgtEl>
                        <p:attrNameLst>
                          <p:attrName>style.color</p:attrName>
                        </p:attrNameLst>
                      </p:cBhvr>
                      <p:to>
                        <p:clrVal>
                          <a:srgbClr val="9BA0AD"/>
                        </p:clrVal>
                      </p:to>
                    </p:set>
                    <p:set>
                      <p:cBhvr>
                        <p:cTn dur="500" fill="hold"/>
                        <p:tgtEl>
                          <p:spTgt spid="49"/>
                        </p:tgtEl>
                        <p:attrNameLst>
                          <p:attrName>fillcolor</p:attrName>
                        </p:attrNameLst>
                      </p:cBhvr>
                      <p:to>
                        <p:clrVal>
                          <a:srgbClr val="9BA0AD"/>
                        </p:clrVal>
                      </p:to>
                    </p:set>
                    <p:set>
                      <p:cBhvr>
                        <p:cTn dur="500" fill="hold"/>
                        <p:tgtEl>
                          <p:spTgt spid="49"/>
                        </p:tgtEl>
                        <p:attrNameLst>
                          <p:attrName>fill.type</p:attrName>
                        </p:attrNameLst>
                      </p:cBhvr>
                      <p:to>
                        <p:strVal val="solid"/>
                      </p:to>
                    </p:set>
                  </p:childTnLst>
                </p:cTn>
              </p:par>
            </p:tnLst>
          </p:tmpl>
        </p:tmplLst>
      </p:bldP>
      <p:bldP spid="49" grpId="4">
        <p:tmplLst>
          <p:tmpl>
            <p:tnLst>
              <p:par>
                <p:cTn presetID="10" presetClass="exit" presetSubtype="0" fill="hold" nodeType="clickEffect">
                  <p:stCondLst>
                    <p:cond delay="0"/>
                  </p:stCondLst>
                  <p:iterate type="lt">
                    <p:tmPct val="0"/>
                  </p:iterate>
                  <p:childTnLst>
                    <p:animEffect transition="out" filter="fade">
                      <p:cBhvr>
                        <p:cTn dur="500"/>
                        <p:tgtEl>
                          <p:spTgt spid="49"/>
                        </p:tgtEl>
                      </p:cBhvr>
                    </p:animEffect>
                    <p:set>
                      <p:cBhvr>
                        <p:cTn dur="1" fill="hold">
                          <p:stCondLst>
                            <p:cond delay="499"/>
                          </p:stCondLst>
                        </p:cTn>
                        <p:tgtEl>
                          <p:spTgt spid="49"/>
                        </p:tgtEl>
                        <p:attrNameLst>
                          <p:attrName>style.visibility</p:attrName>
                        </p:attrNameLst>
                      </p:cBhvr>
                      <p:to>
                        <p:strVal val="hidden"/>
                      </p:to>
                    </p:set>
                  </p:childTnLst>
                </p:cTn>
              </p:par>
            </p:tnLst>
          </p:tmpl>
        </p:tmplLst>
      </p:bldP>
      <p:bldP spid="49" grpId="5">
        <p:tmplLst>
          <p:tmpl>
            <p:tnLst>
              <p:par>
                <p:cTn presetID="0" presetClass="path" presetSubtype="0" accel="50000" decel="50000" fill="hold" nodeType="clickEffect">
                  <p:stCondLst>
                    <p:cond delay="0"/>
                  </p:stCondLst>
                  <p:iterate type="lt">
                    <p:tmPct val="0"/>
                  </p:iterate>
                  <p:childTnLst>
                    <p:animMotion origin="layout" path="M -0.4362 -3.7037E-7 L 0.00039 -3.7037E-7 " pathEditMode="relative" rAng="0" ptsTypes="AA">
                      <p:cBhvr>
                        <p:cTn dur="2000" spd="-100000" fill="hold"/>
                        <p:tgtEl>
                          <p:spTgt spid="49"/>
                        </p:tgtEl>
                        <p:attrNameLst>
                          <p:attrName>ppt_x</p:attrName>
                          <p:attrName>ppt_y</p:attrName>
                        </p:attrNameLst>
                      </p:cBhvr>
                      <p:rCtr x="21823" y="0"/>
                    </p:animMotion>
                  </p:childTnLst>
                </p:cTn>
              </p:par>
            </p:tnLst>
          </p:tmpl>
        </p:tmplLst>
      </p:bldP>
      <p:bldP spid="50"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0"/>
                        </p:tgtEl>
                        <p:attrNameLst>
                          <p:attrName>style.visibility</p:attrName>
                        </p:attrNameLst>
                      </p:cBhvr>
                      <p:to>
                        <p:strVal val="visible"/>
                      </p:to>
                    </p:set>
                    <p:anim calcmode="lin" valueType="num">
                      <p:cBhvr additive="base">
                        <p:cTn dur="500"/>
                        <p:tgtEl>
                          <p:spTgt spid="50"/>
                        </p:tgtEl>
                        <p:attrNameLst>
                          <p:attrName>ppt_x</p:attrName>
                        </p:attrNameLst>
                      </p:cBhvr>
                      <p:tavLst>
                        <p:tav tm="0">
                          <p:val>
                            <p:strVal val="#ppt_x+#ppt_w*1.125000"/>
                          </p:val>
                        </p:tav>
                        <p:tav tm="100000">
                          <p:val>
                            <p:strVal val="#ppt_x"/>
                          </p:val>
                        </p:tav>
                      </p:tavLst>
                    </p:anim>
                    <p:animEffect transition="in" filter="wipe(left)">
                      <p:cBhvr>
                        <p:cTn dur="500"/>
                        <p:tgtEl>
                          <p:spTgt spid="50"/>
                        </p:tgtEl>
                      </p:cBhvr>
                    </p:animEffect>
                  </p:childTnLst>
                </p:cTn>
              </p:par>
            </p:tnLst>
          </p:tmpl>
        </p:tmplLst>
      </p:bldP>
      <p:bldP spid="50" grpId="1">
        <p:tmplLst>
          <p:tmpl>
            <p:tnLst>
              <p:par>
                <p:cTn presetID="10" presetClass="exit" presetSubtype="0" fill="hold" nodeType="withEffect">
                  <p:stCondLst>
                    <p:cond delay="0"/>
                  </p:stCondLst>
                  <p:iterate type="lt">
                    <p:tmPct val="0"/>
                  </p:iterate>
                  <p:childTnLst>
                    <p:animEffect transition="out" filter="fade">
                      <p:cBhvr>
                        <p:cTn dur="500"/>
                        <p:tgtEl>
                          <p:spTgt spid="50"/>
                        </p:tgtEl>
                      </p:cBhvr>
                    </p:animEffect>
                    <p:set>
                      <p:cBhvr>
                        <p:cTn dur="1" fill="hold">
                          <p:stCondLst>
                            <p:cond delay="499"/>
                          </p:stCondLst>
                        </p:cTn>
                        <p:tgtEl>
                          <p:spTgt spid="50"/>
                        </p:tgtEl>
                        <p:attrNameLst>
                          <p:attrName>style.visibility</p:attrName>
                        </p:attrNameLst>
                      </p:cBhvr>
                      <p:to>
                        <p:strVal val="hidden"/>
                      </p:to>
                    </p:set>
                  </p:childTnLst>
                </p:cTn>
              </p:par>
            </p:tnLst>
          </p:tmpl>
        </p:tmplLst>
      </p:bldP>
      <p:bldP spid="51" grpId="0">
        <p:tmplLst>
          <p:tmpl>
            <p:tnLst>
              <p:par>
                <p:cTn presetID="10" presetClass="entr" presetSubtype="0" fill="hold" nodeType="afterEffect">
                  <p:stCondLst>
                    <p:cond delay="500"/>
                  </p:stCondLst>
                  <p:iterate type="lt">
                    <p:tmPct val="0"/>
                  </p:iterate>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1" grpId="1"/>
      <p:bldP spid="51" grpId="2"/>
      <p:bldP spid="51" grpId="3">
        <p:tmplLst>
          <p:tmpl>
            <p:tnLst>
              <p:par>
                <p:cTn presetID="16" presetClass="emph" presetSubtype="0" fill="hold" nodeType="afterEffect">
                  <p:stCondLst>
                    <p:cond delay="1500"/>
                  </p:stCondLst>
                  <p:iterate type="lt">
                    <p:tmPct val="4000"/>
                  </p:iterate>
                  <p:childTnLst>
                    <p:set>
                      <p:cBhvr override="childStyle">
                        <p:cTn dur="500" fill="hold"/>
                        <p:tgtEl>
                          <p:spTgt spid="51"/>
                        </p:tgtEl>
                        <p:attrNameLst>
                          <p:attrName>style.color</p:attrName>
                        </p:attrNameLst>
                      </p:cBhvr>
                      <p:to>
                        <p:clrVal>
                          <a:srgbClr val="9BA0AD"/>
                        </p:clrVal>
                      </p:to>
                    </p:set>
                    <p:set>
                      <p:cBhvr>
                        <p:cTn dur="500" fill="hold"/>
                        <p:tgtEl>
                          <p:spTgt spid="51"/>
                        </p:tgtEl>
                        <p:attrNameLst>
                          <p:attrName>fillcolor</p:attrName>
                        </p:attrNameLst>
                      </p:cBhvr>
                      <p:to>
                        <p:clrVal>
                          <a:srgbClr val="9BA0AD"/>
                        </p:clrVal>
                      </p:to>
                    </p:set>
                    <p:set>
                      <p:cBhvr>
                        <p:cTn dur="500" fill="hold"/>
                        <p:tgtEl>
                          <p:spTgt spid="51"/>
                        </p:tgtEl>
                        <p:attrNameLst>
                          <p:attrName>fill.type</p:attrName>
                        </p:attrNameLst>
                      </p:cBhvr>
                      <p:to>
                        <p:strVal val="solid"/>
                      </p:to>
                    </p:set>
                  </p:childTnLst>
                </p:cTn>
              </p:par>
            </p:tnLst>
          </p:tmpl>
        </p:tmplLst>
      </p:bldP>
      <p:bldP spid="51" grpId="4">
        <p:tmplLst>
          <p:tmpl>
            <p:tnLst>
              <p:par>
                <p:cTn presetID="10" presetClass="exit" presetSubtype="0" fill="hold" nodeType="withEffect">
                  <p:stCondLst>
                    <p:cond delay="0"/>
                  </p:stCondLst>
                  <p:iterate type="lt">
                    <p:tmPct val="0"/>
                  </p:iterate>
                  <p:childTnLst>
                    <p:animEffect transition="out" filter="fade">
                      <p:cBhvr>
                        <p:cTn dur="500"/>
                        <p:tgtEl>
                          <p:spTgt spid="51"/>
                        </p:tgtEl>
                      </p:cBhvr>
                    </p:animEffect>
                    <p:set>
                      <p:cBhvr>
                        <p:cTn dur="1" fill="hold">
                          <p:stCondLst>
                            <p:cond delay="499"/>
                          </p:stCondLst>
                        </p:cTn>
                        <p:tgtEl>
                          <p:spTgt spid="51"/>
                        </p:tgtEl>
                        <p:attrNameLst>
                          <p:attrName>style.visibility</p:attrName>
                        </p:attrNameLst>
                      </p:cBhvr>
                      <p:to>
                        <p:strVal val="hidden"/>
                      </p:to>
                    </p:set>
                  </p:childTnLst>
                </p:cTn>
              </p:par>
            </p:tnLst>
          </p:tmpl>
        </p:tmplLst>
      </p:bldP>
      <p:bldP spid="51" grpId="5">
        <p:tmplLst>
          <p:tmpl>
            <p:tnLst>
              <p:par>
                <p:cTn presetID="0" presetClass="path" presetSubtype="0" accel="50000" decel="50000" fill="hold" nodeType="withEffect">
                  <p:stCondLst>
                    <p:cond delay="0"/>
                  </p:stCondLst>
                  <p:iterate type="lt">
                    <p:tmPct val="0"/>
                  </p:iterate>
                  <p:childTnLst>
                    <p:animMotion origin="layout" path="M -0.41185 4.81481E-6 L -2.08333E-7 4.81481E-6 " pathEditMode="relative" rAng="0" ptsTypes="AA">
                      <p:cBhvr>
                        <p:cTn dur="2000" spd="-100000" fill="hold"/>
                        <p:tgtEl>
                          <p:spTgt spid="51"/>
                        </p:tgtEl>
                        <p:attrNameLst>
                          <p:attrName>ppt_x</p:attrName>
                          <p:attrName>ppt_y</p:attrName>
                        </p:attrNameLst>
                      </p:cBhvr>
                      <p:rCtr x="20586" y="0"/>
                    </p:animMotion>
                  </p:childTnLst>
                </p:cTn>
              </p:par>
            </p:tnLst>
          </p:tmpl>
        </p:tmplLst>
      </p:bldP>
      <p:bldP spid="52"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ppt_x</p:attrName>
                        </p:attrNameLst>
                      </p:cBhvr>
                      <p:tavLst>
                        <p:tav tm="0">
                          <p:val>
                            <p:strVal val="#ppt_x+#ppt_w*1.125000"/>
                          </p:val>
                        </p:tav>
                        <p:tav tm="100000">
                          <p:val>
                            <p:strVal val="#ppt_x"/>
                          </p:val>
                        </p:tav>
                      </p:tavLst>
                    </p:anim>
                    <p:animEffect transition="in" filter="wipe(left)">
                      <p:cBhvr>
                        <p:cTn dur="500"/>
                        <p:tgtEl>
                          <p:spTgt spid="52"/>
                        </p:tgtEl>
                      </p:cBhvr>
                    </p:animEffect>
                  </p:childTnLst>
                </p:cTn>
              </p:par>
            </p:tnLst>
          </p:tmpl>
        </p:tmplLst>
      </p:bldP>
      <p:bldP spid="52" grpId="1">
        <p:tmplLst>
          <p:tmpl>
            <p:tnLst>
              <p:par>
                <p:cTn presetID="10" presetClass="exit" presetSubtype="0" fill="hold" nodeType="withEffect">
                  <p:stCondLst>
                    <p:cond delay="0"/>
                  </p:stCondLst>
                  <p:iterate type="lt">
                    <p:tmPct val="0"/>
                  </p:iterate>
                  <p:childTnLst>
                    <p:animEffect transition="out" filter="fade">
                      <p:cBhvr>
                        <p:cTn dur="500"/>
                        <p:tgtEl>
                          <p:spTgt spid="52"/>
                        </p:tgtEl>
                      </p:cBhvr>
                    </p:animEffect>
                    <p:set>
                      <p:cBhvr>
                        <p:cTn dur="1" fill="hold">
                          <p:stCondLst>
                            <p:cond delay="499"/>
                          </p:stCondLst>
                        </p:cTn>
                        <p:tgtEl>
                          <p:spTgt spid="52"/>
                        </p:tgtEl>
                        <p:attrNameLst>
                          <p:attrName>style.visibility</p:attrName>
                        </p:attrNameLst>
                      </p:cBhvr>
                      <p:to>
                        <p:strVal val="hidden"/>
                      </p:to>
                    </p:set>
                  </p:childTnLst>
                </p:cTn>
              </p:par>
            </p:tnLst>
          </p:tmpl>
        </p:tmplLst>
      </p:bldP>
      <p:bldP spid="53" grpId="0">
        <p:tmplLst>
          <p:tmpl>
            <p:tnLst>
              <p:par>
                <p:cTn presetID="10" presetClass="entr" presetSubtype="0" fill="hold" nodeType="afterEffect">
                  <p:stCondLst>
                    <p:cond delay="500"/>
                  </p:stCondLst>
                  <p:iterate type="lt">
                    <p:tmPct val="0"/>
                  </p:iterate>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1"/>
      <p:bldP spid="53" grpId="2"/>
      <p:bldP spid="53" grpId="3">
        <p:tmplLst>
          <p:tmpl>
            <p:tnLst>
              <p:par>
                <p:cTn presetID="16" presetClass="emph" presetSubtype="0" fill="hold" nodeType="afterEffect">
                  <p:stCondLst>
                    <p:cond delay="1500"/>
                  </p:stCondLst>
                  <p:iterate type="lt">
                    <p:tmPct val="4000"/>
                  </p:iterate>
                  <p:childTnLst>
                    <p:set>
                      <p:cBhvr override="childStyle">
                        <p:cTn dur="500" fill="hold"/>
                        <p:tgtEl>
                          <p:spTgt spid="53"/>
                        </p:tgtEl>
                        <p:attrNameLst>
                          <p:attrName>style.color</p:attrName>
                        </p:attrNameLst>
                      </p:cBhvr>
                      <p:to>
                        <p:clrVal>
                          <a:srgbClr val="9BA0AD"/>
                        </p:clrVal>
                      </p:to>
                    </p:set>
                    <p:set>
                      <p:cBhvr>
                        <p:cTn dur="500" fill="hold"/>
                        <p:tgtEl>
                          <p:spTgt spid="53"/>
                        </p:tgtEl>
                        <p:attrNameLst>
                          <p:attrName>fillcolor</p:attrName>
                        </p:attrNameLst>
                      </p:cBhvr>
                      <p:to>
                        <p:clrVal>
                          <a:srgbClr val="9BA0AD"/>
                        </p:clrVal>
                      </p:to>
                    </p:set>
                    <p:set>
                      <p:cBhvr>
                        <p:cTn dur="500" fill="hold"/>
                        <p:tgtEl>
                          <p:spTgt spid="53"/>
                        </p:tgtEl>
                        <p:attrNameLst>
                          <p:attrName>fill.type</p:attrName>
                        </p:attrNameLst>
                      </p:cBhvr>
                      <p:to>
                        <p:strVal val="solid"/>
                      </p:to>
                    </p:set>
                  </p:childTnLst>
                </p:cTn>
              </p:par>
            </p:tnLst>
          </p:tmpl>
        </p:tmplLst>
      </p:bldP>
      <p:bldP spid="53" grpId="4">
        <p:tmplLst>
          <p:tmpl>
            <p:tnLst>
              <p:par>
                <p:cTn presetID="10" presetClass="exit" presetSubtype="0" fill="hold" nodeType="withEffect">
                  <p:stCondLst>
                    <p:cond delay="0"/>
                  </p:stCondLst>
                  <p:iterate type="lt">
                    <p:tmPct val="0"/>
                  </p:iterate>
                  <p:childTnLst>
                    <p:animEffect transition="out" filter="fade">
                      <p:cBhvr>
                        <p:cTn dur="500"/>
                        <p:tgtEl>
                          <p:spTgt spid="53"/>
                        </p:tgtEl>
                      </p:cBhvr>
                    </p:animEffect>
                    <p:set>
                      <p:cBhvr>
                        <p:cTn dur="1" fill="hold">
                          <p:stCondLst>
                            <p:cond delay="499"/>
                          </p:stCondLst>
                        </p:cTn>
                        <p:tgtEl>
                          <p:spTgt spid="53"/>
                        </p:tgtEl>
                        <p:attrNameLst>
                          <p:attrName>style.visibility</p:attrName>
                        </p:attrNameLst>
                      </p:cBhvr>
                      <p:to>
                        <p:strVal val="hidden"/>
                      </p:to>
                    </p:set>
                  </p:childTnLst>
                </p:cTn>
              </p:par>
            </p:tnLst>
          </p:tmpl>
        </p:tmplLst>
      </p:bldP>
      <p:bldP spid="53" grpId="5">
        <p:tmplLst>
          <p:tmpl>
            <p:tnLst>
              <p:par>
                <p:cTn presetID="0" presetClass="path" presetSubtype="0" accel="50000" decel="50000" fill="hold" nodeType="withEffect">
                  <p:stCondLst>
                    <p:cond delay="0"/>
                  </p:stCondLst>
                  <p:iterate type="lt">
                    <p:tmPct val="0"/>
                  </p:iterate>
                  <p:childTnLst>
                    <p:animMotion origin="layout" path="M -0.3888 -1.48148E-6 L -3.33333E-6 -1.48148E-6 " pathEditMode="relative" rAng="0" ptsTypes="AA">
                      <p:cBhvr>
                        <p:cTn dur="2000" spd="-100000" fill="hold"/>
                        <p:tgtEl>
                          <p:spTgt spid="53"/>
                        </p:tgtEl>
                        <p:attrNameLst>
                          <p:attrName>ppt_x</p:attrName>
                          <p:attrName>ppt_y</p:attrName>
                        </p:attrNameLst>
                      </p:cBhvr>
                      <p:rCtr x="19440" y="0"/>
                    </p:animMotion>
                  </p:childTnLst>
                </p:cTn>
              </p:par>
            </p:tnLst>
          </p:tmpl>
        </p:tmplLst>
      </p:bldP>
      <p:bldP spid="54"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ppt_x</p:attrName>
                        </p:attrNameLst>
                      </p:cBhvr>
                      <p:tavLst>
                        <p:tav tm="0">
                          <p:val>
                            <p:strVal val="#ppt_x+#ppt_w*1.125000"/>
                          </p:val>
                        </p:tav>
                        <p:tav tm="100000">
                          <p:val>
                            <p:strVal val="#ppt_x"/>
                          </p:val>
                        </p:tav>
                      </p:tavLst>
                    </p:anim>
                    <p:animEffect transition="in" filter="wipe(left)">
                      <p:cBhvr>
                        <p:cTn dur="500"/>
                        <p:tgtEl>
                          <p:spTgt spid="54"/>
                        </p:tgtEl>
                      </p:cBhvr>
                    </p:animEffect>
                  </p:childTnLst>
                </p:cTn>
              </p:par>
            </p:tnLst>
          </p:tmpl>
        </p:tmplLst>
      </p:bldP>
      <p:bldP spid="54" grpId="1">
        <p:tmplLst>
          <p:tmpl>
            <p:tnLst>
              <p:par>
                <p:cTn presetID="10" presetClass="exit" presetSubtype="0" fill="hold" nodeType="withEffect">
                  <p:stCondLst>
                    <p:cond delay="0"/>
                  </p:stCondLst>
                  <p:iterate type="lt">
                    <p:tmPct val="0"/>
                  </p:iterate>
                  <p:childTnLst>
                    <p:animEffect transition="out" filter="fade">
                      <p:cBhvr>
                        <p:cTn dur="500"/>
                        <p:tgtEl>
                          <p:spTgt spid="54"/>
                        </p:tgtEl>
                      </p:cBhvr>
                    </p:animEffect>
                    <p:set>
                      <p:cBhvr>
                        <p:cTn dur="1" fill="hold">
                          <p:stCondLst>
                            <p:cond delay="499"/>
                          </p:stCondLst>
                        </p:cTn>
                        <p:tgtEl>
                          <p:spTgt spid="54"/>
                        </p:tgtEl>
                        <p:attrNameLst>
                          <p:attrName>style.visibility</p:attrName>
                        </p:attrNameLst>
                      </p:cBhvr>
                      <p:to>
                        <p:strVal val="hidden"/>
                      </p:to>
                    </p:set>
                  </p:childTnLst>
                </p:cTn>
              </p:par>
            </p:tnLst>
          </p:tmpl>
        </p:tmplLst>
      </p:bldP>
      <p:bldP spid="55" grpId="0">
        <p:tmplLst>
          <p:tmpl>
            <p:tnLst>
              <p:par>
                <p:cTn presetID="10" presetClass="entr" presetSubtype="0" fill="hold" nodeType="afterEffect">
                  <p:stCondLst>
                    <p:cond delay="500"/>
                  </p:stCondLst>
                  <p:iterate type="lt">
                    <p:tmPct val="0"/>
                  </p:iterate>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1"/>
      <p:bldP spid="55" grpId="2"/>
      <p:bldP spid="55" grpId="3">
        <p:tmplLst>
          <p:tmpl>
            <p:tnLst>
              <p:par>
                <p:cTn presetID="16" presetClass="emph" presetSubtype="0" fill="hold" nodeType="afterEffect">
                  <p:stCondLst>
                    <p:cond delay="1500"/>
                  </p:stCondLst>
                  <p:iterate type="lt">
                    <p:tmPct val="4000"/>
                  </p:iterate>
                  <p:childTnLst>
                    <p:set>
                      <p:cBhvr override="childStyle">
                        <p:cTn dur="500" fill="hold"/>
                        <p:tgtEl>
                          <p:spTgt spid="55"/>
                        </p:tgtEl>
                        <p:attrNameLst>
                          <p:attrName>style.color</p:attrName>
                        </p:attrNameLst>
                      </p:cBhvr>
                      <p:to>
                        <p:clrVal>
                          <a:srgbClr val="9BA0AD"/>
                        </p:clrVal>
                      </p:to>
                    </p:set>
                    <p:set>
                      <p:cBhvr>
                        <p:cTn dur="500" fill="hold"/>
                        <p:tgtEl>
                          <p:spTgt spid="55"/>
                        </p:tgtEl>
                        <p:attrNameLst>
                          <p:attrName>fillcolor</p:attrName>
                        </p:attrNameLst>
                      </p:cBhvr>
                      <p:to>
                        <p:clrVal>
                          <a:srgbClr val="9BA0AD"/>
                        </p:clrVal>
                      </p:to>
                    </p:set>
                    <p:set>
                      <p:cBhvr>
                        <p:cTn dur="500" fill="hold"/>
                        <p:tgtEl>
                          <p:spTgt spid="55"/>
                        </p:tgtEl>
                        <p:attrNameLst>
                          <p:attrName>fill.type</p:attrName>
                        </p:attrNameLst>
                      </p:cBhvr>
                      <p:to>
                        <p:strVal val="solid"/>
                      </p:to>
                    </p:set>
                  </p:childTnLst>
                </p:cTn>
              </p:par>
            </p:tnLst>
          </p:tmpl>
        </p:tmplLst>
      </p:bldP>
      <p:bldP spid="55" grpId="4">
        <p:tmplLst>
          <p:tmpl>
            <p:tnLst>
              <p:par>
                <p:cTn presetID="10" presetClass="exit" presetSubtype="0" fill="hold" nodeType="withEffect">
                  <p:stCondLst>
                    <p:cond delay="0"/>
                  </p:stCondLst>
                  <p:iterate type="lt">
                    <p:tmPct val="0"/>
                  </p:iterate>
                  <p:childTnLst>
                    <p:animEffect transition="out" filter="fade">
                      <p:cBhvr>
                        <p:cTn dur="500"/>
                        <p:tgtEl>
                          <p:spTgt spid="55"/>
                        </p:tgtEl>
                      </p:cBhvr>
                    </p:animEffect>
                    <p:set>
                      <p:cBhvr>
                        <p:cTn dur="1" fill="hold">
                          <p:stCondLst>
                            <p:cond delay="499"/>
                          </p:stCondLst>
                        </p:cTn>
                        <p:tgtEl>
                          <p:spTgt spid="55"/>
                        </p:tgtEl>
                        <p:attrNameLst>
                          <p:attrName>style.visibility</p:attrName>
                        </p:attrNameLst>
                      </p:cBhvr>
                      <p:to>
                        <p:strVal val="hidden"/>
                      </p:to>
                    </p:set>
                  </p:childTnLst>
                </p:cTn>
              </p:par>
            </p:tnLst>
          </p:tmpl>
        </p:tmplLst>
      </p:bldP>
      <p:bldP spid="55" grpId="5">
        <p:tmplLst>
          <p:tmpl>
            <p:tnLst>
              <p:par>
                <p:cTn presetID="0" presetClass="path" presetSubtype="0" accel="50000" decel="50000" fill="hold" nodeType="withEffect">
                  <p:stCondLst>
                    <p:cond delay="0"/>
                  </p:stCondLst>
                  <p:iterate type="lt">
                    <p:tmPct val="0"/>
                  </p:iterate>
                  <p:childTnLst>
                    <p:animMotion origin="layout" path="M -0.36055 1.85185E-6 L 1.875E-6 1.85185E-6 " pathEditMode="relative" rAng="0" ptsTypes="AA">
                      <p:cBhvr>
                        <p:cTn dur="2000" spd="-100000" fill="hold"/>
                        <p:tgtEl>
                          <p:spTgt spid="55"/>
                        </p:tgtEl>
                        <p:attrNameLst>
                          <p:attrName>ppt_x</p:attrName>
                          <p:attrName>ppt_y</p:attrName>
                        </p:attrNameLst>
                      </p:cBhvr>
                      <p:rCtr x="18021" y="0"/>
                    </p:animMotion>
                  </p:childTnLst>
                </p:cTn>
              </p:par>
            </p:tnLst>
          </p:tmpl>
        </p:tmplLst>
      </p:bldP>
      <p:bldP spid="56"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56"/>
                        </p:tgtEl>
                        <p:attrNameLst>
                          <p:attrName>style.visibility</p:attrName>
                        </p:attrNameLst>
                      </p:cBhvr>
                      <p:to>
                        <p:strVal val="visible"/>
                      </p:to>
                    </p:set>
                    <p:anim calcmode="lin" valueType="num">
                      <p:cBhvr additive="base">
                        <p:cTn dur="500"/>
                        <p:tgtEl>
                          <p:spTgt spid="56"/>
                        </p:tgtEl>
                        <p:attrNameLst>
                          <p:attrName>ppt_x</p:attrName>
                        </p:attrNameLst>
                      </p:cBhvr>
                      <p:tavLst>
                        <p:tav tm="0">
                          <p:val>
                            <p:strVal val="#ppt_x+#ppt_w*1.125000"/>
                          </p:val>
                        </p:tav>
                        <p:tav tm="100000">
                          <p:val>
                            <p:strVal val="#ppt_x"/>
                          </p:val>
                        </p:tav>
                      </p:tavLst>
                    </p:anim>
                    <p:animEffect transition="in" filter="wipe(left)">
                      <p:cBhvr>
                        <p:cTn dur="500"/>
                        <p:tgtEl>
                          <p:spTgt spid="56"/>
                        </p:tgtEl>
                      </p:cBhvr>
                    </p:animEffect>
                  </p:childTnLst>
                </p:cTn>
              </p:par>
            </p:tnLst>
          </p:tmpl>
        </p:tmplLst>
      </p:bldP>
      <p:bldP spid="56" grpId="1">
        <p:tmplLst>
          <p:tmpl>
            <p:tnLst>
              <p:par>
                <p:cTn presetID="10" presetClass="exit" presetSubtype="0" fill="hold" nodeType="withEffect">
                  <p:stCondLst>
                    <p:cond delay="0"/>
                  </p:stCondLst>
                  <p:iterate type="lt">
                    <p:tmPct val="0"/>
                  </p:iterate>
                  <p:childTnLst>
                    <p:animEffect transition="out" filter="fade">
                      <p:cBhvr>
                        <p:cTn dur="500"/>
                        <p:tgtEl>
                          <p:spTgt spid="56"/>
                        </p:tgtEl>
                      </p:cBhvr>
                    </p:animEffect>
                    <p:set>
                      <p:cBhvr>
                        <p:cTn dur="1" fill="hold">
                          <p:stCondLst>
                            <p:cond delay="499"/>
                          </p:stCondLst>
                        </p:cTn>
                        <p:tgtEl>
                          <p:spTgt spid="56"/>
                        </p:tgtEl>
                        <p:attrNameLst>
                          <p:attrName>style.visibility</p:attrName>
                        </p:attrNameLst>
                      </p:cBhvr>
                      <p:to>
                        <p:strVal val="hidden"/>
                      </p:to>
                    </p:set>
                  </p:childTnLst>
                </p:cTn>
              </p:par>
            </p:tnLst>
          </p:tmpl>
        </p:tmplLst>
      </p:bldP>
      <p:bldP spid="18" grpId="0"/>
      <p:bldP spid="18" grpId="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CONTENIDO_ABAJ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589B886-BBA7-E84E-9B70-A634CFC39381}"/>
              </a:ext>
            </a:extLst>
          </p:cNvPr>
          <p:cNvSpPr>
            <a:spLocks noGrp="1"/>
          </p:cNvSpPr>
          <p:nvPr>
            <p:ph sz="half" idx="1" hasCustomPrompt="1"/>
          </p:nvPr>
        </p:nvSpPr>
        <p:spPr>
          <a:xfrm>
            <a:off x="838200" y="1825625"/>
            <a:ext cx="10515600" cy="2108020"/>
          </a:xfrm>
        </p:spPr>
        <p:txBody>
          <a:bodyPr/>
          <a:lstStyle>
            <a:lvl1pPr>
              <a:defRPr/>
            </a:lvl1pPr>
          </a:lstStyle>
          <a:p>
            <a:pPr lvl="0"/>
            <a:r>
              <a:rPr lang="es-ES" dirty="0"/>
              <a:t>Haga clic para modificar los estilos de texto del patrón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838200" y="4068581"/>
            <a:ext cx="10515600" cy="21083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p:txBody>
          <a:bodyPr/>
          <a:lstStyle/>
          <a:p>
            <a:r>
              <a:rPr lang="es-ES"/>
              <a:t>Ets es sadjkhas kjlashd 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Tree>
    <p:extLst>
      <p:ext uri="{BB962C8B-B14F-4D97-AF65-F5344CB8AC3E}">
        <p14:creationId xmlns:p14="http://schemas.microsoft.com/office/powerpoint/2010/main" val="14214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1000"/>
                                        <p:tgtEl>
                                          <p:spTgt spid="4">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1000"/>
                                        <p:tgtEl>
                                          <p:spTgt spid="4">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1000"/>
                                        <p:tgtEl>
                                          <p:spTgt spid="4">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FINICION">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a:xfrm>
            <a:off x="838200" y="365125"/>
            <a:ext cx="10515600" cy="1975739"/>
          </a:xfrm>
        </p:spPr>
        <p:txBody>
          <a:bodyPr anchor="b"/>
          <a:lstStyle>
            <a:lvl1pPr algn="l">
              <a:defRPr/>
            </a:lvl1pPr>
          </a:lstStyle>
          <a:p>
            <a:r>
              <a:rPr lang="es-ES" dirty="0"/>
              <a:t>Haga clic para modificar el estilo de título del patrón</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a:t>Ets es sadjkhas kjlashd jkas</a:t>
            </a:r>
            <a:endParaRPr lang="es-ES" dirty="0"/>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a:xfrm>
            <a:off x="838200" y="2715769"/>
            <a:ext cx="10515600" cy="3461194"/>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2141428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B5B5B5"/>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B5B5B5"/>
                                      </p:to>
                                    </p:animClr>
                                  </p:sub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B5B5B5"/>
                                      </p:to>
                                    </p:animClr>
                                  </p:sub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10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B5B5B5"/>
                                      </p:to>
                                    </p:animClr>
                                  </p:sub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B5B5B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tmplLst>
          <p:tmpl lvl="1">
            <p:tnLst>
              <p:par>
                <p:cTn presetID="10" presetClass="entr" presetSubtype="0" repeatCount="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FINICIO0">
    <p:bg>
      <p:bgPr>
        <a:solidFill>
          <a:schemeClr val="tx2">
            <a:lumMod val="50000"/>
          </a:schemeClr>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DE9AAF4-DA38-3A46-AC3D-C9790B1CF099}"/>
              </a:ext>
            </a:extLst>
          </p:cNvPr>
          <p:cNvSpPr/>
          <p:nvPr userDrawn="1"/>
        </p:nvSpPr>
        <p:spPr>
          <a:xfrm>
            <a:off x="0" y="2734327"/>
            <a:ext cx="12192000" cy="4123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a:xfrm>
            <a:off x="838200" y="3099460"/>
            <a:ext cx="10515600" cy="3077502"/>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9" name="Rectángulo 8">
            <a:extLst>
              <a:ext uri="{FF2B5EF4-FFF2-40B4-BE49-F238E27FC236}">
                <a16:creationId xmlns:a16="http://schemas.microsoft.com/office/drawing/2014/main" id="{E8A116D0-9B88-B445-8686-EE9D981ECDF2}"/>
              </a:ext>
            </a:extLst>
          </p:cNvPr>
          <p:cNvSpPr/>
          <p:nvPr userDrawn="1"/>
        </p:nvSpPr>
        <p:spPr>
          <a:xfrm>
            <a:off x="0" y="-5547"/>
            <a:ext cx="12192000" cy="280218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3" name="Título 2">
            <a:extLst>
              <a:ext uri="{FF2B5EF4-FFF2-40B4-BE49-F238E27FC236}">
                <a16:creationId xmlns:a16="http://schemas.microsoft.com/office/drawing/2014/main" id="{87B87E27-F739-ED40-B162-DAE95EEBD7CD}"/>
              </a:ext>
            </a:extLst>
          </p:cNvPr>
          <p:cNvSpPr>
            <a:spLocks noGrp="1"/>
          </p:cNvSpPr>
          <p:nvPr>
            <p:ph type="title" hasCustomPrompt="1"/>
          </p:nvPr>
        </p:nvSpPr>
        <p:spPr>
          <a:xfrm>
            <a:off x="1045028" y="365125"/>
            <a:ext cx="10308771" cy="2194007"/>
          </a:xfrm>
        </p:spPr>
        <p:txBody>
          <a:bodyPr anchor="b"/>
          <a:lstStyle>
            <a:lvl1pPr algn="l">
              <a:defRPr>
                <a:solidFill>
                  <a:schemeClr val="bg1"/>
                </a:solidFill>
              </a:defRPr>
            </a:lvl1pPr>
          </a:lstStyle>
          <a:p>
            <a:r>
              <a:rPr lang="es-ES" dirty="0" err="1"/>
              <a:t>Holao</a:t>
            </a:r>
            <a:r>
              <a:rPr lang="es-ES" dirty="0"/>
              <a:t> de título del patrón</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a:t>Ets es sadjkhas kjlashd jkas</a:t>
            </a:r>
            <a:endParaRPr lang="es-ES" dirty="0"/>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‹Nº›</a:t>
            </a:fld>
            <a:endParaRPr lang="es-ES" dirty="0"/>
          </a:p>
        </p:txBody>
      </p:sp>
      <p:sp>
        <p:nvSpPr>
          <p:cNvPr id="10" name="Triángulo 9">
            <a:extLst>
              <a:ext uri="{FF2B5EF4-FFF2-40B4-BE49-F238E27FC236}">
                <a16:creationId xmlns:a16="http://schemas.microsoft.com/office/drawing/2014/main" id="{20186DF2-24B9-A146-8C38-5D49199E5C41}"/>
              </a:ext>
            </a:extLst>
          </p:cNvPr>
          <p:cNvSpPr/>
          <p:nvPr userDrawn="1"/>
        </p:nvSpPr>
        <p:spPr>
          <a:xfrm rot="5400000">
            <a:off x="212560" y="2021090"/>
            <a:ext cx="900113" cy="35116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6754073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5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5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repeatCount="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B5B5B5"/>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10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B5B5B5"/>
                                      </p:to>
                                    </p:animClr>
                                  </p:subTnLst>
                                </p:cTn>
                              </p:par>
                              <p:par>
                                <p:cTn id="31" presetID="10" presetClass="entr" presetSubtype="0" fill="hold" grpId="0"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10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B5B5B5"/>
                                      </p:to>
                                    </p:animClr>
                                  </p:subTnLst>
                                </p:cTn>
                              </p:par>
                              <p:par>
                                <p:cTn id="34" presetID="10" presetClass="entr" presetSubtype="0" fill="hold" grpId="0" nodeType="with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fade">
                                      <p:cBhvr>
                                        <p:cTn id="36" dur="10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B5B5B5"/>
                                      </p:to>
                                    </p:animClr>
                                  </p:subTnLst>
                                </p:cTn>
                              </p:par>
                              <p:par>
                                <p:cTn id="37" presetID="10" presetClass="entr" presetSubtype="0" fill="hold" grpId="0"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10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B5B5B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build="p" bldLvl="2">
        <p:tmplLst>
          <p:tmpl lvl="1">
            <p:tnLst>
              <p:par>
                <p:cTn presetID="10" presetClass="entr" presetSubtype="0" repeatCount="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Lst>
      </p:bldP>
      <p:bldP spid="3" grpId="0"/>
      <p:bldP spid="10"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PREGUNTA">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5550627A-D07B-DC4F-9D60-93297F7B9240}"/>
              </a:ext>
            </a:extLst>
          </p:cNvPr>
          <p:cNvSpPr/>
          <p:nvPr userDrawn="1"/>
        </p:nvSpPr>
        <p:spPr>
          <a:xfrm>
            <a:off x="0" y="1"/>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4FACC3EE-F4EC-CA46-9F20-07E7B05E5188}"/>
              </a:ext>
            </a:extLst>
          </p:cNvPr>
          <p:cNvSpPr/>
          <p:nvPr userDrawn="1"/>
        </p:nvSpPr>
        <p:spPr>
          <a:xfrm>
            <a:off x="413657" y="2872824"/>
            <a:ext cx="580572" cy="399386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56006093-4097-BA43-AE01-01A4487DCFD9}"/>
              </a:ext>
            </a:extLst>
          </p:cNvPr>
          <p:cNvSpPr/>
          <p:nvPr userDrawn="1"/>
        </p:nvSpPr>
        <p:spPr>
          <a:xfrm>
            <a:off x="0" y="4675"/>
            <a:ext cx="12192000" cy="286814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838200" y="182880"/>
            <a:ext cx="10515600" cy="2338593"/>
          </a:xfrm>
        </p:spPr>
        <p:txBody>
          <a:bodyPr anchor="b"/>
          <a:lstStyle>
            <a:lvl1pPr algn="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E589B886-BBA7-E84E-9B70-A634CFC39381}"/>
              </a:ext>
            </a:extLst>
          </p:cNvPr>
          <p:cNvSpPr>
            <a:spLocks noGrp="1"/>
          </p:cNvSpPr>
          <p:nvPr>
            <p:ph sz="half" idx="1"/>
          </p:nvPr>
        </p:nvSpPr>
        <p:spPr>
          <a:xfrm>
            <a:off x="529094" y="3429000"/>
            <a:ext cx="6824812" cy="3016326"/>
          </a:xfrm>
        </p:spPr>
        <p:txBody>
          <a:bodyPr>
            <a:noAutofit/>
          </a:bodyPr>
          <a:lstStyle>
            <a:lvl1pPr marL="514350" marR="0" indent="-514350" algn="l" defTabSz="914400" rtl="0" eaLnBrk="1" fontAlgn="auto" latinLnBrk="0" hangingPunct="1">
              <a:lnSpc>
                <a:spcPct val="90000"/>
              </a:lnSpc>
              <a:spcBef>
                <a:spcPts val="1000"/>
              </a:spcBef>
              <a:spcAft>
                <a:spcPts val="0"/>
              </a:spcAft>
              <a:buClrTx/>
              <a:buSzTx/>
              <a:buFont typeface="+mj-lt"/>
              <a:buAutoNum type="alphaUcPeriod"/>
              <a:tabLst/>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lvl="0"/>
            <a:endParaRPr lang="es-ES" dirty="0"/>
          </a:p>
        </p:txBody>
      </p:sp>
      <p:sp>
        <p:nvSpPr>
          <p:cNvPr id="28" name="Shape 21">
            <a:extLst>
              <a:ext uri="{FF2B5EF4-FFF2-40B4-BE49-F238E27FC236}">
                <a16:creationId xmlns:a16="http://schemas.microsoft.com/office/drawing/2014/main" id="{F7C45B87-8F77-304D-A23F-087D53EA66DC}"/>
              </a:ext>
            </a:extLst>
          </p:cNvPr>
          <p:cNvSpPr/>
          <p:nvPr/>
        </p:nvSpPr>
        <p:spPr>
          <a:xfrm>
            <a:off x="7135519" y="3911284"/>
            <a:ext cx="4196530" cy="3386667"/>
          </a:xfrm>
          <a:custGeom>
            <a:avLst/>
            <a:gdLst>
              <a:gd name="connsiteX0" fmla="*/ 12502 w 21435"/>
              <a:gd name="connsiteY0" fmla="*/ 312 h 21600"/>
              <a:gd name="connsiteX1" fmla="*/ 0 w 21435"/>
              <a:gd name="connsiteY1" fmla="*/ 21600 h 21600"/>
              <a:gd name="connsiteX2" fmla="*/ 19825 w 21435"/>
              <a:gd name="connsiteY2" fmla="*/ 21600 h 21600"/>
              <a:gd name="connsiteX3" fmla="*/ 21435 w 21435"/>
              <a:gd name="connsiteY3" fmla="*/ 7652 h 21600"/>
              <a:gd name="connsiteX4" fmla="*/ 13389 w 21435"/>
              <a:gd name="connsiteY4" fmla="*/ 0 h 21600"/>
              <a:gd name="connsiteX5" fmla="*/ 12502 w 21435"/>
              <a:gd name="connsiteY5" fmla="*/ 312 h 21600"/>
              <a:gd name="connsiteX0" fmla="*/ 13548 w 22481"/>
              <a:gd name="connsiteY0" fmla="*/ 312 h 22368"/>
              <a:gd name="connsiteX1" fmla="*/ 0 w 22481"/>
              <a:gd name="connsiteY1" fmla="*/ 22368 h 22368"/>
              <a:gd name="connsiteX2" fmla="*/ 20871 w 22481"/>
              <a:gd name="connsiteY2" fmla="*/ 21600 h 22368"/>
              <a:gd name="connsiteX3" fmla="*/ 22481 w 22481"/>
              <a:gd name="connsiteY3" fmla="*/ 7652 h 22368"/>
              <a:gd name="connsiteX4" fmla="*/ 14435 w 22481"/>
              <a:gd name="connsiteY4" fmla="*/ 0 h 22368"/>
              <a:gd name="connsiteX5" fmla="*/ 13548 w 22481"/>
              <a:gd name="connsiteY5" fmla="*/ 312 h 22368"/>
              <a:gd name="connsiteX0" fmla="*/ 0 w 24018"/>
              <a:gd name="connsiteY0" fmla="*/ 24673 h 24673"/>
              <a:gd name="connsiteX1" fmla="*/ 1537 w 24018"/>
              <a:gd name="connsiteY1" fmla="*/ 22368 h 24673"/>
              <a:gd name="connsiteX2" fmla="*/ 22408 w 24018"/>
              <a:gd name="connsiteY2" fmla="*/ 21600 h 24673"/>
              <a:gd name="connsiteX3" fmla="*/ 24018 w 24018"/>
              <a:gd name="connsiteY3" fmla="*/ 7652 h 24673"/>
              <a:gd name="connsiteX4" fmla="*/ 15972 w 24018"/>
              <a:gd name="connsiteY4" fmla="*/ 0 h 24673"/>
              <a:gd name="connsiteX5" fmla="*/ 0 w 24018"/>
              <a:gd name="connsiteY5" fmla="*/ 24673 h 24673"/>
              <a:gd name="connsiteX0" fmla="*/ 0 w 24018"/>
              <a:gd name="connsiteY0" fmla="*/ 24673 h 25605"/>
              <a:gd name="connsiteX1" fmla="*/ 1537 w 24018"/>
              <a:gd name="connsiteY1" fmla="*/ 22368 h 25605"/>
              <a:gd name="connsiteX2" fmla="*/ 22023 w 24018"/>
              <a:gd name="connsiteY2" fmla="*/ 25605 h 25605"/>
              <a:gd name="connsiteX3" fmla="*/ 24018 w 24018"/>
              <a:gd name="connsiteY3" fmla="*/ 7652 h 25605"/>
              <a:gd name="connsiteX4" fmla="*/ 15972 w 24018"/>
              <a:gd name="connsiteY4" fmla="*/ 0 h 25605"/>
              <a:gd name="connsiteX5" fmla="*/ 0 w 24018"/>
              <a:gd name="connsiteY5" fmla="*/ 24673 h 25605"/>
              <a:gd name="connsiteX0" fmla="*/ 0 w 24018"/>
              <a:gd name="connsiteY0" fmla="*/ 24673 h 25605"/>
              <a:gd name="connsiteX1" fmla="*/ 1867 w 24018"/>
              <a:gd name="connsiteY1" fmla="*/ 24947 h 25605"/>
              <a:gd name="connsiteX2" fmla="*/ 22023 w 24018"/>
              <a:gd name="connsiteY2" fmla="*/ 25605 h 25605"/>
              <a:gd name="connsiteX3" fmla="*/ 24018 w 24018"/>
              <a:gd name="connsiteY3" fmla="*/ 7652 h 25605"/>
              <a:gd name="connsiteX4" fmla="*/ 15972 w 24018"/>
              <a:gd name="connsiteY4" fmla="*/ 0 h 25605"/>
              <a:gd name="connsiteX5" fmla="*/ 0 w 24018"/>
              <a:gd name="connsiteY5" fmla="*/ 24673 h 25605"/>
              <a:gd name="connsiteX0" fmla="*/ 0 w 31836"/>
              <a:gd name="connsiteY0" fmla="*/ 24344 h 25605"/>
              <a:gd name="connsiteX1" fmla="*/ 9685 w 31836"/>
              <a:gd name="connsiteY1" fmla="*/ 24947 h 25605"/>
              <a:gd name="connsiteX2" fmla="*/ 29841 w 31836"/>
              <a:gd name="connsiteY2" fmla="*/ 25605 h 25605"/>
              <a:gd name="connsiteX3" fmla="*/ 31836 w 31836"/>
              <a:gd name="connsiteY3" fmla="*/ 7652 h 25605"/>
              <a:gd name="connsiteX4" fmla="*/ 23790 w 31836"/>
              <a:gd name="connsiteY4" fmla="*/ 0 h 25605"/>
              <a:gd name="connsiteX5" fmla="*/ 0 w 31836"/>
              <a:gd name="connsiteY5" fmla="*/ 24344 h 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6" h="25605" extrusionOk="0">
                <a:moveTo>
                  <a:pt x="0" y="24344"/>
                </a:moveTo>
                <a:lnTo>
                  <a:pt x="9685" y="24947"/>
                </a:lnTo>
                <a:lnTo>
                  <a:pt x="29841" y="25605"/>
                </a:lnTo>
                <a:lnTo>
                  <a:pt x="31836" y="7652"/>
                </a:lnTo>
                <a:lnTo>
                  <a:pt x="23790" y="0"/>
                </a:lnTo>
                <a:lnTo>
                  <a:pt x="0" y="24344"/>
                </a:lnTo>
                <a:close/>
              </a:path>
            </a:pathLst>
          </a:custGeom>
          <a:solidFill>
            <a:schemeClr val="accent2">
              <a:lumMod val="40000"/>
              <a:lumOff val="60000"/>
            </a:schemeClr>
          </a:solidFill>
          <a:ln w="12700" cap="flat">
            <a:noFill/>
            <a:miter lim="400000"/>
          </a:ln>
          <a:effectLst/>
        </p:spPr>
        <p:txBody>
          <a:bodyPr wrap="square" lIns="50800" tIns="50800" rIns="50800" bIns="50800" numCol="1" anchor="ctr">
            <a:noAutofit/>
          </a:bodyPr>
          <a:lstStyle/>
          <a:p>
            <a:endParaRPr/>
          </a:p>
        </p:txBody>
      </p:sp>
      <p:sp>
        <p:nvSpPr>
          <p:cNvPr id="32" name="Shape 22">
            <a:extLst>
              <a:ext uri="{FF2B5EF4-FFF2-40B4-BE49-F238E27FC236}">
                <a16:creationId xmlns:a16="http://schemas.microsoft.com/office/drawing/2014/main" id="{6F01DD33-69FA-DC46-80CA-95343F707E16}"/>
              </a:ext>
            </a:extLst>
          </p:cNvPr>
          <p:cNvSpPr/>
          <p:nvPr/>
        </p:nvSpPr>
        <p:spPr>
          <a:xfrm rot="2639442" flipH="1">
            <a:off x="10484665" y="3382645"/>
            <a:ext cx="1488696" cy="1230922"/>
          </a:xfrm>
          <a:custGeom>
            <a:avLst/>
            <a:gdLst/>
            <a:ahLst/>
            <a:cxnLst>
              <a:cxn ang="0">
                <a:pos x="wd2" y="hd2"/>
              </a:cxn>
              <a:cxn ang="5400000">
                <a:pos x="wd2" y="hd2"/>
              </a:cxn>
              <a:cxn ang="10800000">
                <a:pos x="wd2" y="hd2"/>
              </a:cxn>
              <a:cxn ang="16200000">
                <a:pos x="wd2" y="hd2"/>
              </a:cxn>
            </a:cxnLst>
            <a:rect l="0" t="0" r="r" b="b"/>
            <a:pathLst>
              <a:path w="21600" h="21596" extrusionOk="0">
                <a:moveTo>
                  <a:pt x="8539" y="0"/>
                </a:moveTo>
                <a:cubicBezTo>
                  <a:pt x="7743" y="0"/>
                  <a:pt x="7352" y="-4"/>
                  <a:pt x="6929" y="158"/>
                </a:cubicBezTo>
                <a:cubicBezTo>
                  <a:pt x="6467" y="362"/>
                  <a:pt x="6097" y="808"/>
                  <a:pt x="5929" y="1367"/>
                </a:cubicBezTo>
                <a:cubicBezTo>
                  <a:pt x="5795" y="1879"/>
                  <a:pt x="5799" y="2348"/>
                  <a:pt x="5799" y="3296"/>
                </a:cubicBezTo>
                <a:lnTo>
                  <a:pt x="5799" y="12533"/>
                </a:lnTo>
                <a:cubicBezTo>
                  <a:pt x="5799" y="12654"/>
                  <a:pt x="5813" y="12673"/>
                  <a:pt x="5813" y="12779"/>
                </a:cubicBezTo>
                <a:cubicBezTo>
                  <a:pt x="4771" y="13411"/>
                  <a:pt x="3784" y="14199"/>
                  <a:pt x="2914" y="15250"/>
                </a:cubicBezTo>
                <a:cubicBezTo>
                  <a:pt x="1414" y="17064"/>
                  <a:pt x="467" y="19274"/>
                  <a:pt x="0" y="21596"/>
                </a:cubicBezTo>
                <a:lnTo>
                  <a:pt x="21600" y="21596"/>
                </a:lnTo>
                <a:cubicBezTo>
                  <a:pt x="21133" y="19274"/>
                  <a:pt x="20186" y="17064"/>
                  <a:pt x="18686" y="15250"/>
                </a:cubicBezTo>
                <a:cubicBezTo>
                  <a:pt x="17816" y="14199"/>
                  <a:pt x="16815" y="13411"/>
                  <a:pt x="15772" y="12779"/>
                </a:cubicBezTo>
                <a:cubicBezTo>
                  <a:pt x="15773" y="12680"/>
                  <a:pt x="15787" y="12662"/>
                  <a:pt x="15787" y="12551"/>
                </a:cubicBezTo>
                <a:lnTo>
                  <a:pt x="15787" y="3313"/>
                </a:lnTo>
                <a:cubicBezTo>
                  <a:pt x="15787" y="2351"/>
                  <a:pt x="15790" y="1879"/>
                  <a:pt x="15656" y="1367"/>
                </a:cubicBezTo>
                <a:cubicBezTo>
                  <a:pt x="15488" y="808"/>
                  <a:pt x="15119" y="362"/>
                  <a:pt x="14656" y="158"/>
                </a:cubicBezTo>
                <a:cubicBezTo>
                  <a:pt x="14233" y="-4"/>
                  <a:pt x="13831" y="0"/>
                  <a:pt x="13047" y="0"/>
                </a:cubicBezTo>
                <a:lnTo>
                  <a:pt x="8539" y="0"/>
                </a:lnTo>
                <a:close/>
              </a:path>
            </a:pathLst>
          </a:custGeom>
          <a:solidFill>
            <a:schemeClr val="tx2">
              <a:lumMod val="40000"/>
              <a:lumOff val="60000"/>
            </a:schemeClr>
          </a:solidFill>
          <a:ln w="12700" cap="flat">
            <a:noFill/>
            <a:miter lim="400000"/>
          </a:ln>
          <a:effectLst/>
        </p:spPr>
        <p:txBody>
          <a:bodyPr wrap="square" lIns="0" tIns="0" rIns="0" bIns="0" numCol="1" anchor="t">
            <a:noAutofit/>
          </a:bodyPr>
          <a:lstStyle/>
          <a:p>
            <a:endParaRPr/>
          </a:p>
        </p:txBody>
      </p:sp>
      <p:sp>
        <p:nvSpPr>
          <p:cNvPr id="33" name="Shape 23">
            <a:extLst>
              <a:ext uri="{FF2B5EF4-FFF2-40B4-BE49-F238E27FC236}">
                <a16:creationId xmlns:a16="http://schemas.microsoft.com/office/drawing/2014/main" id="{C5C5C648-C528-4A4F-93F0-B21373233DEE}"/>
              </a:ext>
            </a:extLst>
          </p:cNvPr>
          <p:cNvSpPr/>
          <p:nvPr/>
        </p:nvSpPr>
        <p:spPr>
          <a:xfrm rot="2639442" flipH="1">
            <a:off x="10987557" y="3823571"/>
            <a:ext cx="688397" cy="131885"/>
          </a:xfrm>
          <a:prstGeom prst="rect">
            <a:avLst/>
          </a:prstGeom>
          <a:solidFill>
            <a:schemeClr val="tx2">
              <a:lumMod val="75000"/>
            </a:schemeClr>
          </a:solidFill>
          <a:ln w="12700" cap="flat">
            <a:noFill/>
            <a:miter lim="400000"/>
          </a:ln>
          <a:effectLst/>
        </p:spPr>
        <p:txBody>
          <a:bodyPr wrap="square" lIns="0" tIns="0" rIns="0" bIns="0" numCol="1" anchor="t">
            <a:noAutofit/>
          </a:bodyPr>
          <a:lstStyle/>
          <a:p>
            <a:endParaRPr/>
          </a:p>
        </p:txBody>
      </p:sp>
      <p:sp>
        <p:nvSpPr>
          <p:cNvPr id="34" name="Shape 24">
            <a:extLst>
              <a:ext uri="{FF2B5EF4-FFF2-40B4-BE49-F238E27FC236}">
                <a16:creationId xmlns:a16="http://schemas.microsoft.com/office/drawing/2014/main" id="{3E9C97FB-8CA8-BB49-9F4C-A5DEA1555B33}"/>
              </a:ext>
            </a:extLst>
          </p:cNvPr>
          <p:cNvSpPr/>
          <p:nvPr/>
        </p:nvSpPr>
        <p:spPr>
          <a:xfrm rot="2639442" flipH="1">
            <a:off x="10399604" y="4403463"/>
            <a:ext cx="593482" cy="296731"/>
          </a:xfrm>
          <a:custGeom>
            <a:avLst/>
            <a:gdLst/>
            <a:ahLst/>
            <a:cxnLst>
              <a:cxn ang="0">
                <a:pos x="wd2" y="hd2"/>
              </a:cxn>
              <a:cxn ang="5400000">
                <a:pos x="wd2" y="hd2"/>
              </a:cxn>
              <a:cxn ang="10800000">
                <a:pos x="wd2" y="hd2"/>
              </a:cxn>
              <a:cxn ang="16200000">
                <a:pos x="wd2" y="hd2"/>
              </a:cxn>
            </a:cxnLst>
            <a:rect l="0" t="0" r="r" b="b"/>
            <a:pathLst>
              <a:path w="21600" h="19679" extrusionOk="0">
                <a:moveTo>
                  <a:pt x="0" y="0"/>
                </a:moveTo>
                <a:cubicBezTo>
                  <a:pt x="0" y="5036"/>
                  <a:pt x="1055" y="10072"/>
                  <a:pt x="3164" y="13915"/>
                </a:cubicBezTo>
                <a:cubicBezTo>
                  <a:pt x="7381" y="21600"/>
                  <a:pt x="14219" y="21600"/>
                  <a:pt x="18436" y="13915"/>
                </a:cubicBezTo>
                <a:cubicBezTo>
                  <a:pt x="20545" y="10072"/>
                  <a:pt x="21600" y="5036"/>
                  <a:pt x="21600" y="0"/>
                </a:cubicBezTo>
                <a:lnTo>
                  <a:pt x="0" y="0"/>
                </a:lnTo>
                <a:close/>
              </a:path>
            </a:pathLst>
          </a:custGeom>
          <a:solidFill>
            <a:schemeClr val="tx2">
              <a:lumMod val="20000"/>
              <a:lumOff val="80000"/>
            </a:schemeClr>
          </a:solidFill>
          <a:ln w="12700" cap="flat">
            <a:noFill/>
            <a:miter lim="400000"/>
          </a:ln>
          <a:effectLst/>
        </p:spPr>
        <p:txBody>
          <a:bodyPr wrap="square" lIns="0" tIns="0" rIns="0" bIns="0" numCol="1" anchor="t">
            <a:noAutofit/>
          </a:bodyPr>
          <a:lstStyle/>
          <a:p>
            <a:endParaRPr/>
          </a:p>
        </p:txBody>
      </p:sp>
      <p:sp>
        <p:nvSpPr>
          <p:cNvPr id="31" name="Shape 26">
            <a:extLst>
              <a:ext uri="{FF2B5EF4-FFF2-40B4-BE49-F238E27FC236}">
                <a16:creationId xmlns:a16="http://schemas.microsoft.com/office/drawing/2014/main" id="{D173C4CA-DA48-1442-9ADF-13F31FE106EE}"/>
              </a:ext>
            </a:extLst>
          </p:cNvPr>
          <p:cNvSpPr/>
          <p:nvPr/>
        </p:nvSpPr>
        <p:spPr>
          <a:xfrm>
            <a:off x="11328126" y="4142420"/>
            <a:ext cx="863874" cy="2715579"/>
          </a:xfrm>
          <a:custGeom>
            <a:avLst/>
            <a:gdLst/>
            <a:ahLst/>
            <a:cxnLst>
              <a:cxn ang="0">
                <a:pos x="wd2" y="hd2"/>
              </a:cxn>
              <a:cxn ang="5400000">
                <a:pos x="wd2" y="hd2"/>
              </a:cxn>
              <a:cxn ang="10800000">
                <a:pos x="wd2" y="hd2"/>
              </a:cxn>
              <a:cxn ang="16200000">
                <a:pos x="wd2" y="hd2"/>
              </a:cxn>
            </a:cxnLst>
            <a:rect l="0" t="0" r="r" b="b"/>
            <a:pathLst>
              <a:path w="21600" h="21599" extrusionOk="0">
                <a:moveTo>
                  <a:pt x="2178" y="1"/>
                </a:moveTo>
                <a:cubicBezTo>
                  <a:pt x="2059" y="-1"/>
                  <a:pt x="1940" y="0"/>
                  <a:pt x="1821" y="6"/>
                </a:cubicBezTo>
                <a:cubicBezTo>
                  <a:pt x="1424" y="26"/>
                  <a:pt x="1061" y="91"/>
                  <a:pt x="800" y="188"/>
                </a:cubicBezTo>
                <a:cubicBezTo>
                  <a:pt x="502" y="300"/>
                  <a:pt x="376" y="441"/>
                  <a:pt x="413" y="577"/>
                </a:cubicBezTo>
                <a:cubicBezTo>
                  <a:pt x="449" y="713"/>
                  <a:pt x="650" y="844"/>
                  <a:pt x="1004" y="939"/>
                </a:cubicBezTo>
                <a:cubicBezTo>
                  <a:pt x="5022" y="2011"/>
                  <a:pt x="9040" y="3084"/>
                  <a:pt x="13059" y="4156"/>
                </a:cubicBezTo>
                <a:cubicBezTo>
                  <a:pt x="13304" y="4222"/>
                  <a:pt x="13549" y="4287"/>
                  <a:pt x="13795" y="4353"/>
                </a:cubicBezTo>
                <a:cubicBezTo>
                  <a:pt x="14196" y="4461"/>
                  <a:pt x="14433" y="4619"/>
                  <a:pt x="14445" y="4787"/>
                </a:cubicBezTo>
                <a:cubicBezTo>
                  <a:pt x="14446" y="4796"/>
                  <a:pt x="14446" y="4805"/>
                  <a:pt x="14445" y="4814"/>
                </a:cubicBezTo>
                <a:cubicBezTo>
                  <a:pt x="14445" y="4866"/>
                  <a:pt x="14445" y="4917"/>
                  <a:pt x="14445" y="4968"/>
                </a:cubicBezTo>
                <a:cubicBezTo>
                  <a:pt x="14445" y="5020"/>
                  <a:pt x="14445" y="5071"/>
                  <a:pt x="14445" y="5122"/>
                </a:cubicBezTo>
                <a:cubicBezTo>
                  <a:pt x="14445" y="9950"/>
                  <a:pt x="14445" y="14778"/>
                  <a:pt x="14445" y="19606"/>
                </a:cubicBezTo>
                <a:lnTo>
                  <a:pt x="3135" y="19606"/>
                </a:lnTo>
                <a:cubicBezTo>
                  <a:pt x="3135" y="19606"/>
                  <a:pt x="2800" y="19605"/>
                  <a:pt x="2446" y="19615"/>
                </a:cubicBezTo>
                <a:cubicBezTo>
                  <a:pt x="1175" y="19660"/>
                  <a:pt x="174" y="19981"/>
                  <a:pt x="34" y="20385"/>
                </a:cubicBezTo>
                <a:cubicBezTo>
                  <a:pt x="0" y="20498"/>
                  <a:pt x="0" y="20602"/>
                  <a:pt x="0" y="20602"/>
                </a:cubicBezTo>
                <a:cubicBezTo>
                  <a:pt x="0" y="20602"/>
                  <a:pt x="0" y="20707"/>
                  <a:pt x="34" y="20820"/>
                </a:cubicBezTo>
                <a:cubicBezTo>
                  <a:pt x="174" y="21224"/>
                  <a:pt x="1175" y="21544"/>
                  <a:pt x="2446" y="21588"/>
                </a:cubicBezTo>
                <a:cubicBezTo>
                  <a:pt x="2800" y="21599"/>
                  <a:pt x="3135" y="21599"/>
                  <a:pt x="3135" y="21599"/>
                </a:cubicBezTo>
                <a:lnTo>
                  <a:pt x="21600" y="21599"/>
                </a:lnTo>
                <a:lnTo>
                  <a:pt x="21600" y="19606"/>
                </a:lnTo>
                <a:lnTo>
                  <a:pt x="17797" y="19606"/>
                </a:lnTo>
                <a:lnTo>
                  <a:pt x="17797" y="4500"/>
                </a:lnTo>
                <a:cubicBezTo>
                  <a:pt x="17813" y="4404"/>
                  <a:pt x="17786" y="4309"/>
                  <a:pt x="17721" y="4216"/>
                </a:cubicBezTo>
                <a:cubicBezTo>
                  <a:pt x="17676" y="4153"/>
                  <a:pt x="17614" y="4090"/>
                  <a:pt x="17517" y="4033"/>
                </a:cubicBezTo>
                <a:cubicBezTo>
                  <a:pt x="17392" y="3961"/>
                  <a:pt x="17214" y="3901"/>
                  <a:pt x="17032" y="3842"/>
                </a:cubicBezTo>
                <a:cubicBezTo>
                  <a:pt x="16818" y="3774"/>
                  <a:pt x="16597" y="3709"/>
                  <a:pt x="16364" y="3648"/>
                </a:cubicBezTo>
                <a:cubicBezTo>
                  <a:pt x="16188" y="3601"/>
                  <a:pt x="16013" y="3553"/>
                  <a:pt x="15836" y="3506"/>
                </a:cubicBezTo>
                <a:cubicBezTo>
                  <a:pt x="11612" y="2377"/>
                  <a:pt x="7385" y="1250"/>
                  <a:pt x="3160" y="121"/>
                </a:cubicBezTo>
                <a:cubicBezTo>
                  <a:pt x="2878" y="49"/>
                  <a:pt x="2535" y="7"/>
                  <a:pt x="2178" y="1"/>
                </a:cubicBezTo>
                <a:close/>
              </a:path>
            </a:pathLst>
          </a:custGeom>
          <a:solidFill>
            <a:schemeClr val="tx2">
              <a:lumMod val="60000"/>
              <a:lumOff val="40000"/>
            </a:schemeClr>
          </a:solidFill>
          <a:ln w="12700" cap="flat">
            <a:noFill/>
            <a:miter lim="400000"/>
          </a:ln>
          <a:effectLst/>
        </p:spPr>
        <p:txBody>
          <a:bodyPr wrap="square" lIns="0" tIns="0" rIns="0" bIns="0" numCol="1" anchor="t">
            <a:noAutofit/>
          </a:bodyPr>
          <a:lstStyle/>
          <a:p>
            <a:endParaRP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hasCustomPrompt="1"/>
          </p:nvPr>
        </p:nvSpPr>
        <p:spPr>
          <a:xfrm>
            <a:off x="9170838" y="5119708"/>
            <a:ext cx="1430053" cy="1720356"/>
          </a:xfrm>
        </p:spPr>
        <p:txBody>
          <a:bodyPr anchor="ctr">
            <a:noAutofit/>
          </a:bodyPr>
          <a:lstStyle>
            <a:lvl1pPr algn="ctr">
              <a:defRPr sz="9600" b="1" i="0">
                <a:solidFill>
                  <a:schemeClr val="tx2">
                    <a:lumMod val="5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s-ES" dirty="0"/>
              <a:t>A</a:t>
            </a:r>
          </a:p>
        </p:txBody>
      </p:sp>
      <p:sp>
        <p:nvSpPr>
          <p:cNvPr id="37" name="Rectángulo 36">
            <a:extLst>
              <a:ext uri="{FF2B5EF4-FFF2-40B4-BE49-F238E27FC236}">
                <a16:creationId xmlns:a16="http://schemas.microsoft.com/office/drawing/2014/main" id="{E89332BB-8B87-5F4B-8FF8-6A570BF60331}"/>
              </a:ext>
            </a:extLst>
          </p:cNvPr>
          <p:cNvSpPr/>
          <p:nvPr userDrawn="1"/>
        </p:nvSpPr>
        <p:spPr>
          <a:xfrm>
            <a:off x="0" y="2882350"/>
            <a:ext cx="12192000" cy="645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88880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fill="hold"/>
                                        <p:tgtEl>
                                          <p:spTgt spid="36"/>
                                        </p:tgtEl>
                                        <p:attrNameLst>
                                          <p:attrName>ppt_x</p:attrName>
                                        </p:attrNameLst>
                                      </p:cBhvr>
                                      <p:tavLst>
                                        <p:tav tm="0">
                                          <p:val>
                                            <p:strVal val="#ppt_x"/>
                                          </p:val>
                                        </p:tav>
                                        <p:tav tm="100000">
                                          <p:val>
                                            <p:strVal val="#ppt_x"/>
                                          </p:val>
                                        </p:tav>
                                      </p:tavLst>
                                    </p:anim>
                                    <p:anim calcmode="lin" valueType="num">
                                      <p:cBhvr additive="base">
                                        <p:cTn id="19" dur="500" fill="hold"/>
                                        <p:tgtEl>
                                          <p:spTgt spid="36"/>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20000" fill="hold"/>
                                        <p:tgtEl>
                                          <p:spTgt spid="37"/>
                                        </p:tgtEl>
                                        <p:attrNameLst>
                                          <p:attrName>ppt_x</p:attrName>
                                        </p:attrNameLst>
                                      </p:cBhvr>
                                      <p:tavLst>
                                        <p:tav tm="0">
                                          <p:val>
                                            <p:strVal val="0-#ppt_w/2"/>
                                          </p:val>
                                        </p:tav>
                                        <p:tav tm="100000">
                                          <p:val>
                                            <p:strVal val="#ppt_x"/>
                                          </p:val>
                                        </p:tav>
                                      </p:tavLst>
                                    </p:anim>
                                    <p:anim calcmode="lin" valueType="num">
                                      <p:cBhvr additive="base">
                                        <p:cTn id="41" dur="20000" fill="hold"/>
                                        <p:tgtEl>
                                          <p:spTgt spid="37"/>
                                        </p:tgtEl>
                                        <p:attrNameLst>
                                          <p:attrName>ppt_y</p:attrName>
                                        </p:attrNameLst>
                                      </p:cBhvr>
                                      <p:tavLst>
                                        <p:tav tm="0">
                                          <p:val>
                                            <p:strVal val="#ppt_y"/>
                                          </p:val>
                                        </p:tav>
                                        <p:tav tm="100000">
                                          <p:val>
                                            <p:strVal val="#ppt_y"/>
                                          </p:val>
                                        </p:tav>
                                      </p:tavLst>
                                    </p:anim>
                                  </p:childTnLst>
                                </p:cTn>
                              </p:par>
                              <p:par>
                                <p:cTn id="42" presetID="27" presetClass="emph" presetSubtype="0" repeatCount="3000" fill="remove" grpId="1" nodeType="withEffect">
                                  <p:stCondLst>
                                    <p:cond delay="17000"/>
                                  </p:stCondLst>
                                  <p:childTnLst>
                                    <p:animClr clrSpc="rgb" dir="cw">
                                      <p:cBhvr override="childStyle">
                                        <p:cTn id="43" dur="500" autoRev="1" fill="remove"/>
                                        <p:tgtEl>
                                          <p:spTgt spid="37"/>
                                        </p:tgtEl>
                                        <p:attrNameLst>
                                          <p:attrName>style.color</p:attrName>
                                        </p:attrNameLst>
                                      </p:cBhvr>
                                      <p:to>
                                        <a:schemeClr val="bg1"/>
                                      </p:to>
                                    </p:animClr>
                                    <p:animClr clrSpc="rgb" dir="cw">
                                      <p:cBhvr>
                                        <p:cTn id="44" dur="500" autoRev="1" fill="remove"/>
                                        <p:tgtEl>
                                          <p:spTgt spid="37"/>
                                        </p:tgtEl>
                                        <p:attrNameLst>
                                          <p:attrName>fillcolor</p:attrName>
                                        </p:attrNameLst>
                                      </p:cBhvr>
                                      <p:to>
                                        <a:schemeClr val="bg1"/>
                                      </p:to>
                                    </p:animClr>
                                    <p:set>
                                      <p:cBhvr>
                                        <p:cTn id="45" dur="500" autoRev="1" fill="remove"/>
                                        <p:tgtEl>
                                          <p:spTgt spid="37"/>
                                        </p:tgtEl>
                                        <p:attrNameLst>
                                          <p:attrName>fill.type</p:attrName>
                                        </p:attrNameLst>
                                      </p:cBhvr>
                                      <p:to>
                                        <p:strVal val="solid"/>
                                      </p:to>
                                    </p:set>
                                    <p:set>
                                      <p:cBhvr>
                                        <p:cTn id="46" dur="500" autoRev="1" fill="remove"/>
                                        <p:tgtEl>
                                          <p:spTgt spid="37"/>
                                        </p:tgtEl>
                                        <p:attrNameLst>
                                          <p:attrName>fill.on</p:attrName>
                                        </p:attrNameLst>
                                      </p:cBhvr>
                                      <p:to>
                                        <p:strVal val="true"/>
                                      </p:to>
                                    </p:set>
                                  </p:childTnLst>
                                  <p:subTnLst>
                                    <p:set>
                                      <p:cBhvr override="childStyle">
                                        <p:cTn dur="1" fill="hold" display="0" masterRel="sameClick" afterEffect="1">
                                          <p:stCondLst>
                                            <p:cond evt="end" delay="0">
                                              <p:tn val="42"/>
                                            </p:cond>
                                          </p:stCondLst>
                                        </p:cTn>
                                        <p:tgtEl>
                                          <p:spTgt spid="37"/>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mph" presetSubtype="2" fill="hold" nodeType="withEffect">
                                  <p:stCondLst>
                                    <p:cond delay="0"/>
                                  </p:stCondLst>
                                  <p:childTnLst>
                                    <p:animClr clrSpc="rgb" dir="cw">
                                      <p:cBhvr>
                                        <p:cTn id="52" dur="10" fill="hold"/>
                                        <p:tgtEl>
                                          <p:spTgt spid="34"/>
                                        </p:tgtEl>
                                        <p:attrNameLst>
                                          <p:attrName>fillcolor</p:attrName>
                                        </p:attrNameLst>
                                      </p:cBhvr>
                                      <p:to>
                                        <a:schemeClr val="accent2"/>
                                      </p:to>
                                    </p:animClr>
                                    <p:set>
                                      <p:cBhvr>
                                        <p:cTn id="53" dur="10" fill="hold"/>
                                        <p:tgtEl>
                                          <p:spTgt spid="34"/>
                                        </p:tgtEl>
                                        <p:attrNameLst>
                                          <p:attrName>fill.type</p:attrName>
                                        </p:attrNameLst>
                                      </p:cBhvr>
                                      <p:to>
                                        <p:strVal val="solid"/>
                                      </p:to>
                                    </p:set>
                                    <p:set>
                                      <p:cBhvr>
                                        <p:cTn id="54" dur="10" fill="hold"/>
                                        <p:tgtEl>
                                          <p:spTgt spid="3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 grpId="0" animBg="1"/>
      <p:bldP spid="2" grpId="0"/>
      <p:bldP spid="3" grpId="0" uiExpand="1" build="p" bldLvl="2">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28" grpId="0" animBg="1"/>
      <p:bldP spid="37" grpId="0" animBg="1"/>
      <p:bldP spid="37"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PREGUNT0">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041F4D82-1E78-AB46-835A-5260CEB54905}"/>
              </a:ext>
            </a:extLst>
          </p:cNvPr>
          <p:cNvSpPr/>
          <p:nvPr userDrawn="1"/>
        </p:nvSpPr>
        <p:spPr>
          <a:xfrm>
            <a:off x="0" y="-23301"/>
            <a:ext cx="12192000" cy="688130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7" name="Elipse 6">
            <a:extLst>
              <a:ext uri="{FF2B5EF4-FFF2-40B4-BE49-F238E27FC236}">
                <a16:creationId xmlns:a16="http://schemas.microsoft.com/office/drawing/2014/main" id="{6819A4F9-63EB-0842-A274-36F54900DFDB}"/>
              </a:ext>
            </a:extLst>
          </p:cNvPr>
          <p:cNvSpPr/>
          <p:nvPr userDrawn="1"/>
        </p:nvSpPr>
        <p:spPr>
          <a:xfrm>
            <a:off x="7487889" y="-3418969"/>
            <a:ext cx="5907315" cy="10986441"/>
          </a:xfrm>
          <a:prstGeom prst="ellipse">
            <a:avLst/>
          </a:prstGeom>
          <a:gradFill flip="none" rotWithShape="1">
            <a:gsLst>
              <a:gs pos="0">
                <a:schemeClr val="accent2">
                  <a:lumMod val="40000"/>
                  <a:lumOff val="60000"/>
                </a:schemeClr>
              </a:gs>
              <a:gs pos="65000">
                <a:schemeClr val="bg2">
                  <a:lumMod val="1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ángulo 34">
            <a:extLst>
              <a:ext uri="{FF2B5EF4-FFF2-40B4-BE49-F238E27FC236}">
                <a16:creationId xmlns:a16="http://schemas.microsoft.com/office/drawing/2014/main" id="{5550627A-D07B-DC4F-9D60-93297F7B9240}"/>
              </a:ext>
            </a:extLst>
          </p:cNvPr>
          <p:cNvSpPr/>
          <p:nvPr userDrawn="1"/>
        </p:nvSpPr>
        <p:spPr>
          <a:xfrm>
            <a:off x="0" y="1"/>
            <a:ext cx="866502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5" name="Rectángulo 4">
            <a:extLst>
              <a:ext uri="{FF2B5EF4-FFF2-40B4-BE49-F238E27FC236}">
                <a16:creationId xmlns:a16="http://schemas.microsoft.com/office/drawing/2014/main" id="{56006093-4097-BA43-AE01-01A4487DCFD9}"/>
              </a:ext>
            </a:extLst>
          </p:cNvPr>
          <p:cNvSpPr/>
          <p:nvPr userDrawn="1"/>
        </p:nvSpPr>
        <p:spPr>
          <a:xfrm>
            <a:off x="0" y="4675"/>
            <a:ext cx="8657771" cy="413915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4FACC3EE-F4EC-CA46-9F20-07E7B05E5188}"/>
              </a:ext>
            </a:extLst>
          </p:cNvPr>
          <p:cNvSpPr/>
          <p:nvPr userDrawn="1"/>
        </p:nvSpPr>
        <p:spPr>
          <a:xfrm>
            <a:off x="214066" y="-3233"/>
            <a:ext cx="580572" cy="414706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674914" y="4425811"/>
            <a:ext cx="7629072" cy="2244400"/>
          </a:xfrm>
        </p:spPr>
        <p:txBody>
          <a:bodyPr anchor="t"/>
          <a:lstStyle>
            <a:lvl1pPr algn="l">
              <a:defRPr>
                <a:solidFill>
                  <a:schemeClr val="bg1"/>
                </a:solidFill>
              </a:defRPr>
            </a:lvl1pPr>
          </a:lstStyle>
          <a:p>
            <a:r>
              <a:rPr lang="es-ES" dirty="0"/>
              <a:t>Haga clic para modificar el estilo de título del patrón</a:t>
            </a: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hasCustomPrompt="1"/>
          </p:nvPr>
        </p:nvSpPr>
        <p:spPr>
          <a:xfrm>
            <a:off x="9749782" y="3561768"/>
            <a:ext cx="1430053" cy="1720356"/>
          </a:xfrm>
        </p:spPr>
        <p:txBody>
          <a:bodyPr anchor="ctr">
            <a:noAutofit/>
          </a:bodyPr>
          <a:lstStyle>
            <a:lvl1pPr algn="ctr">
              <a:defRPr sz="9600" b="1" i="0">
                <a:ln>
                  <a:solidFill>
                    <a:schemeClr val="bg2">
                      <a:lumMod val="10000"/>
                    </a:schemeClr>
                  </a:solidFill>
                </a:ln>
                <a:solidFill>
                  <a:schemeClr val="bg2">
                    <a:lumMod val="10000"/>
                  </a:schemeClr>
                </a:solidFill>
                <a:latin typeface="Roboto" panose="02000000000000000000" pitchFamily="2" charset="0"/>
                <a:ea typeface="Roboto" panose="02000000000000000000" pitchFamily="2" charset="0"/>
                <a:cs typeface="Roboto" panose="02000000000000000000" pitchFamily="2" charset="0"/>
              </a:defRPr>
            </a:lvl1pPr>
          </a:lstStyle>
          <a:p>
            <a:pPr lvl="0"/>
            <a:r>
              <a:rPr lang="es-ES" dirty="0"/>
              <a:t>A</a:t>
            </a:r>
          </a:p>
        </p:txBody>
      </p:sp>
      <p:sp>
        <p:nvSpPr>
          <p:cNvPr id="37" name="Rectángulo 36">
            <a:extLst>
              <a:ext uri="{FF2B5EF4-FFF2-40B4-BE49-F238E27FC236}">
                <a16:creationId xmlns:a16="http://schemas.microsoft.com/office/drawing/2014/main" id="{E89332BB-8B87-5F4B-8FF8-6A570BF60331}"/>
              </a:ext>
            </a:extLst>
          </p:cNvPr>
          <p:cNvSpPr/>
          <p:nvPr userDrawn="1"/>
        </p:nvSpPr>
        <p:spPr>
          <a:xfrm>
            <a:off x="8665028" y="0"/>
            <a:ext cx="725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Marcador de contenido 2">
            <a:extLst>
              <a:ext uri="{FF2B5EF4-FFF2-40B4-BE49-F238E27FC236}">
                <a16:creationId xmlns:a16="http://schemas.microsoft.com/office/drawing/2014/main" id="{E589B886-BBA7-E84E-9B70-A634CFC39381}"/>
              </a:ext>
            </a:extLst>
          </p:cNvPr>
          <p:cNvSpPr>
            <a:spLocks noGrp="1"/>
          </p:cNvSpPr>
          <p:nvPr>
            <p:ph sz="half" idx="1"/>
          </p:nvPr>
        </p:nvSpPr>
        <p:spPr>
          <a:xfrm>
            <a:off x="317462" y="672860"/>
            <a:ext cx="7549282" cy="3157268"/>
          </a:xfrm>
        </p:spPr>
        <p:txBody>
          <a:bodyPr anchor="b">
            <a:noAutofit/>
          </a:bodyPr>
          <a:lstStyle>
            <a:lvl1pPr marL="457200" marR="0" indent="-457200" algn="l" defTabSz="914400" rtl="0" eaLnBrk="1" fontAlgn="auto" latinLnBrk="0" hangingPunct="1">
              <a:lnSpc>
                <a:spcPct val="90000"/>
              </a:lnSpc>
              <a:spcBef>
                <a:spcPts val="1000"/>
              </a:spcBef>
              <a:spcAft>
                <a:spcPts val="0"/>
              </a:spcAft>
              <a:buClrTx/>
              <a:buSzTx/>
              <a:buFont typeface="+mj-lt"/>
              <a:buAutoNum type="alphaUcPeriod"/>
              <a:tabLst/>
              <a:defRPr sz="2400">
                <a:solidFill>
                  <a:schemeClr val="tx2">
                    <a:lumMod val="5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p:txBody>
      </p:sp>
      <p:sp>
        <p:nvSpPr>
          <p:cNvPr id="72" name="Line">
            <a:extLst>
              <a:ext uri="{FF2B5EF4-FFF2-40B4-BE49-F238E27FC236}">
                <a16:creationId xmlns:a16="http://schemas.microsoft.com/office/drawing/2014/main" id="{8B3C1C67-B8F3-4348-9856-803B53CA1537}"/>
              </a:ext>
            </a:extLst>
          </p:cNvPr>
          <p:cNvSpPr/>
          <p:nvPr/>
        </p:nvSpPr>
        <p:spPr>
          <a:xfrm>
            <a:off x="10464809" y="-971757"/>
            <a:ext cx="1" cy="1855410"/>
          </a:xfrm>
          <a:prstGeom prst="line">
            <a:avLst/>
          </a:prstGeom>
          <a:noFill/>
          <a:ln w="63500" cap="flat">
            <a:solidFill>
              <a:schemeClr val="tx2">
                <a:lumMod val="75000"/>
              </a:schemeClr>
            </a:solidFill>
            <a:prstDash val="solid"/>
            <a:miter lim="400000"/>
          </a:ln>
          <a:effectLst/>
        </p:spPr>
        <p:txBody>
          <a:bodyPr wrap="square" lIns="50800" tIns="50800" rIns="50800" bIns="50800" numCol="1" anchor="ctr">
            <a:noAutofit/>
          </a:bodyPr>
          <a:lstStyle/>
          <a:p>
            <a:endParaRPr/>
          </a:p>
        </p:txBody>
      </p:sp>
      <p:sp>
        <p:nvSpPr>
          <p:cNvPr id="74" name="Shape">
            <a:extLst>
              <a:ext uri="{FF2B5EF4-FFF2-40B4-BE49-F238E27FC236}">
                <a16:creationId xmlns:a16="http://schemas.microsoft.com/office/drawing/2014/main" id="{C14209FB-3D2C-A44D-A153-3C5BFEA4D3D3}"/>
              </a:ext>
            </a:extLst>
          </p:cNvPr>
          <p:cNvSpPr/>
          <p:nvPr/>
        </p:nvSpPr>
        <p:spPr>
          <a:xfrm rot="10800000" flipH="1">
            <a:off x="10042452" y="1168162"/>
            <a:ext cx="844627" cy="1005518"/>
          </a:xfrm>
          <a:custGeom>
            <a:avLst/>
            <a:gdLst/>
            <a:ahLst/>
            <a:cxnLst>
              <a:cxn ang="0">
                <a:pos x="wd2" y="hd2"/>
              </a:cxn>
              <a:cxn ang="5400000">
                <a:pos x="wd2" y="hd2"/>
              </a:cxn>
              <a:cxn ang="10800000">
                <a:pos x="wd2" y="hd2"/>
              </a:cxn>
              <a:cxn ang="16200000">
                <a:pos x="wd2" y="hd2"/>
              </a:cxn>
            </a:cxnLst>
            <a:rect l="0" t="0" r="r" b="b"/>
            <a:pathLst>
              <a:path w="21397" h="18971" extrusionOk="0">
                <a:moveTo>
                  <a:pt x="5" y="7721"/>
                </a:moveTo>
                <a:cubicBezTo>
                  <a:pt x="-101" y="9798"/>
                  <a:pt x="1503" y="11711"/>
                  <a:pt x="2242" y="12680"/>
                </a:cubicBezTo>
                <a:cubicBezTo>
                  <a:pt x="2679" y="13253"/>
                  <a:pt x="5244" y="15420"/>
                  <a:pt x="5339" y="16736"/>
                </a:cubicBezTo>
                <a:cubicBezTo>
                  <a:pt x="5470" y="18541"/>
                  <a:pt x="5766" y="18590"/>
                  <a:pt x="6949" y="18806"/>
                </a:cubicBezTo>
                <a:cubicBezTo>
                  <a:pt x="8156" y="19026"/>
                  <a:pt x="13245" y="19026"/>
                  <a:pt x="14452" y="18806"/>
                </a:cubicBezTo>
                <a:cubicBezTo>
                  <a:pt x="15635" y="18590"/>
                  <a:pt x="15928" y="18541"/>
                  <a:pt x="16059" y="16736"/>
                </a:cubicBezTo>
                <a:cubicBezTo>
                  <a:pt x="16153" y="15420"/>
                  <a:pt x="18719" y="13253"/>
                  <a:pt x="19156" y="12680"/>
                </a:cubicBezTo>
                <a:cubicBezTo>
                  <a:pt x="19895" y="11711"/>
                  <a:pt x="21499" y="9798"/>
                  <a:pt x="21392" y="7721"/>
                </a:cubicBezTo>
                <a:cubicBezTo>
                  <a:pt x="20864" y="-2574"/>
                  <a:pt x="533" y="-2573"/>
                  <a:pt x="5" y="7721"/>
                </a:cubicBezTo>
                <a:close/>
              </a:path>
            </a:pathLst>
          </a:custGeom>
          <a:solidFill>
            <a:schemeClr val="tx2">
              <a:lumMod val="40000"/>
              <a:lumOff val="60000"/>
            </a:schemeClr>
          </a:solidFill>
          <a:ln w="12700" cap="flat">
            <a:noFill/>
            <a:miter lim="400000"/>
          </a:ln>
          <a:effectLst/>
        </p:spPr>
        <p:txBody>
          <a:bodyPr wrap="square" lIns="0" tIns="0" rIns="0" bIns="0" numCol="1" anchor="ctr">
            <a:noAutofit/>
          </a:bodyPr>
          <a:lstStyle/>
          <a:p>
            <a:endParaRPr/>
          </a:p>
        </p:txBody>
      </p:sp>
      <p:sp>
        <p:nvSpPr>
          <p:cNvPr id="75" name="Shape">
            <a:extLst>
              <a:ext uri="{FF2B5EF4-FFF2-40B4-BE49-F238E27FC236}">
                <a16:creationId xmlns:a16="http://schemas.microsoft.com/office/drawing/2014/main" id="{E4B796B7-05A5-204F-BE95-44AD2A97F8A6}"/>
              </a:ext>
            </a:extLst>
          </p:cNvPr>
          <p:cNvSpPr/>
          <p:nvPr/>
        </p:nvSpPr>
        <p:spPr>
          <a:xfrm rot="10800000" flipH="1">
            <a:off x="10296403" y="875933"/>
            <a:ext cx="336758" cy="272159"/>
          </a:xfrm>
          <a:custGeom>
            <a:avLst/>
            <a:gdLst/>
            <a:ahLst/>
            <a:cxnLst>
              <a:cxn ang="0">
                <a:pos x="wd2" y="hd2"/>
              </a:cxn>
              <a:cxn ang="5400000">
                <a:pos x="wd2" y="hd2"/>
              </a:cxn>
              <a:cxn ang="10800000">
                <a:pos x="wd2" y="hd2"/>
              </a:cxn>
              <a:cxn ang="16200000">
                <a:pos x="wd2" y="hd2"/>
              </a:cxn>
            </a:cxnLst>
            <a:rect l="0" t="0" r="r" b="b"/>
            <a:pathLst>
              <a:path w="21600" h="21594" extrusionOk="0">
                <a:moveTo>
                  <a:pt x="1765" y="0"/>
                </a:moveTo>
                <a:cubicBezTo>
                  <a:pt x="791" y="-5"/>
                  <a:pt x="0" y="970"/>
                  <a:pt x="0" y="2174"/>
                </a:cubicBezTo>
                <a:cubicBezTo>
                  <a:pt x="0" y="3378"/>
                  <a:pt x="791" y="4353"/>
                  <a:pt x="1765" y="4347"/>
                </a:cubicBezTo>
                <a:lnTo>
                  <a:pt x="19843" y="4347"/>
                </a:lnTo>
                <a:cubicBezTo>
                  <a:pt x="20813" y="4347"/>
                  <a:pt x="21600" y="3374"/>
                  <a:pt x="21600" y="2174"/>
                </a:cubicBezTo>
                <a:cubicBezTo>
                  <a:pt x="21600" y="973"/>
                  <a:pt x="20813" y="0"/>
                  <a:pt x="19843" y="0"/>
                </a:cubicBezTo>
                <a:lnTo>
                  <a:pt x="1765" y="0"/>
                </a:lnTo>
                <a:close/>
                <a:moveTo>
                  <a:pt x="1765" y="5942"/>
                </a:moveTo>
                <a:cubicBezTo>
                  <a:pt x="791" y="5937"/>
                  <a:pt x="0" y="6911"/>
                  <a:pt x="0" y="8116"/>
                </a:cubicBezTo>
                <a:cubicBezTo>
                  <a:pt x="0" y="9320"/>
                  <a:pt x="791" y="10294"/>
                  <a:pt x="1765" y="10289"/>
                </a:cubicBezTo>
                <a:lnTo>
                  <a:pt x="19843" y="10289"/>
                </a:lnTo>
                <a:cubicBezTo>
                  <a:pt x="20813" y="10289"/>
                  <a:pt x="21600" y="9316"/>
                  <a:pt x="21600" y="8116"/>
                </a:cubicBezTo>
                <a:cubicBezTo>
                  <a:pt x="21600" y="6915"/>
                  <a:pt x="20813" y="5942"/>
                  <a:pt x="19843" y="5942"/>
                </a:cubicBezTo>
                <a:lnTo>
                  <a:pt x="1765" y="5942"/>
                </a:lnTo>
                <a:close/>
                <a:moveTo>
                  <a:pt x="2939" y="11884"/>
                </a:moveTo>
                <a:cubicBezTo>
                  <a:pt x="2939" y="17247"/>
                  <a:pt x="6465" y="21595"/>
                  <a:pt x="10804" y="21594"/>
                </a:cubicBezTo>
                <a:cubicBezTo>
                  <a:pt x="15145" y="21593"/>
                  <a:pt x="18661" y="17247"/>
                  <a:pt x="18661" y="11884"/>
                </a:cubicBezTo>
                <a:lnTo>
                  <a:pt x="2939" y="11884"/>
                </a:lnTo>
                <a:close/>
              </a:path>
            </a:pathLst>
          </a:custGeom>
          <a:solidFill>
            <a:schemeClr val="tx2">
              <a:lumMod val="60000"/>
              <a:lumOff val="40000"/>
            </a:schemeClr>
          </a:solidFill>
          <a:ln w="12700" cap="flat">
            <a:noFill/>
            <a:miter lim="400000"/>
          </a:ln>
          <a:effectLst/>
        </p:spPr>
        <p:txBody>
          <a:bodyPr wrap="square" lIns="0" tIns="0" rIns="0" bIns="0" numCol="1" anchor="ctr">
            <a:noAutofit/>
          </a:bodyPr>
          <a:lstStyle/>
          <a:p>
            <a:endParaRPr/>
          </a:p>
        </p:txBody>
      </p:sp>
      <p:sp>
        <p:nvSpPr>
          <p:cNvPr id="76" name="Shape">
            <a:extLst>
              <a:ext uri="{FF2B5EF4-FFF2-40B4-BE49-F238E27FC236}">
                <a16:creationId xmlns:a16="http://schemas.microsoft.com/office/drawing/2014/main" id="{5E077A84-FE65-0C42-B79B-A75D80165DEF}"/>
              </a:ext>
            </a:extLst>
          </p:cNvPr>
          <p:cNvSpPr/>
          <p:nvPr/>
        </p:nvSpPr>
        <p:spPr>
          <a:xfrm rot="10800000" flipH="1">
            <a:off x="9885863" y="1948475"/>
            <a:ext cx="1157807" cy="466436"/>
          </a:xfrm>
          <a:custGeom>
            <a:avLst/>
            <a:gdLst/>
            <a:ahLst/>
            <a:cxnLst>
              <a:cxn ang="0">
                <a:pos x="wd2" y="hd2"/>
              </a:cxn>
              <a:cxn ang="5400000">
                <a:pos x="wd2" y="hd2"/>
              </a:cxn>
              <a:cxn ang="10800000">
                <a:pos x="wd2" y="hd2"/>
              </a:cxn>
              <a:cxn ang="16200000">
                <a:pos x="wd2" y="hd2"/>
              </a:cxn>
            </a:cxnLst>
            <a:rect l="0" t="0" r="r" b="b"/>
            <a:pathLst>
              <a:path w="21350" h="21600" extrusionOk="0">
                <a:moveTo>
                  <a:pt x="10674" y="0"/>
                </a:moveTo>
                <a:cubicBezTo>
                  <a:pt x="10188" y="0"/>
                  <a:pt x="9793" y="989"/>
                  <a:pt x="9792" y="2210"/>
                </a:cubicBezTo>
                <a:lnTo>
                  <a:pt x="9792" y="9036"/>
                </a:lnTo>
                <a:cubicBezTo>
                  <a:pt x="9899" y="9015"/>
                  <a:pt x="10283" y="9007"/>
                  <a:pt x="10670" y="9011"/>
                </a:cubicBezTo>
                <a:cubicBezTo>
                  <a:pt x="11056" y="9014"/>
                  <a:pt x="11443" y="9029"/>
                  <a:pt x="11557" y="9052"/>
                </a:cubicBezTo>
                <a:lnTo>
                  <a:pt x="11557" y="2210"/>
                </a:lnTo>
                <a:cubicBezTo>
                  <a:pt x="11555" y="989"/>
                  <a:pt x="11161" y="0"/>
                  <a:pt x="10674" y="0"/>
                </a:cubicBezTo>
                <a:close/>
                <a:moveTo>
                  <a:pt x="4897" y="3773"/>
                </a:moveTo>
                <a:cubicBezTo>
                  <a:pt x="4783" y="3808"/>
                  <a:pt x="4671" y="3902"/>
                  <a:pt x="4566" y="4055"/>
                </a:cubicBezTo>
                <a:cubicBezTo>
                  <a:pt x="4145" y="4666"/>
                  <a:pt x="4000" y="6021"/>
                  <a:pt x="4244" y="7080"/>
                </a:cubicBezTo>
                <a:lnTo>
                  <a:pt x="5517" y="12614"/>
                </a:lnTo>
                <a:cubicBezTo>
                  <a:pt x="5743" y="12227"/>
                  <a:pt x="5986" y="11857"/>
                  <a:pt x="6246" y="11511"/>
                </a:cubicBezTo>
                <a:cubicBezTo>
                  <a:pt x="6506" y="11165"/>
                  <a:pt x="6784" y="10844"/>
                  <a:pt x="7078" y="10553"/>
                </a:cubicBezTo>
                <a:lnTo>
                  <a:pt x="5770" y="4864"/>
                </a:lnTo>
                <a:cubicBezTo>
                  <a:pt x="5588" y="4070"/>
                  <a:pt x="5238" y="3666"/>
                  <a:pt x="4897" y="3773"/>
                </a:cubicBezTo>
                <a:close/>
                <a:moveTo>
                  <a:pt x="16443" y="3867"/>
                </a:moveTo>
                <a:cubicBezTo>
                  <a:pt x="16101" y="3762"/>
                  <a:pt x="15752" y="4166"/>
                  <a:pt x="15569" y="4958"/>
                </a:cubicBezTo>
                <a:lnTo>
                  <a:pt x="14268" y="10620"/>
                </a:lnTo>
                <a:cubicBezTo>
                  <a:pt x="14561" y="10917"/>
                  <a:pt x="14837" y="11247"/>
                  <a:pt x="15095" y="11599"/>
                </a:cubicBezTo>
                <a:cubicBezTo>
                  <a:pt x="15354" y="11952"/>
                  <a:pt x="15595" y="12328"/>
                  <a:pt x="15821" y="12720"/>
                </a:cubicBezTo>
                <a:lnTo>
                  <a:pt x="17098" y="7174"/>
                </a:lnTo>
                <a:cubicBezTo>
                  <a:pt x="17342" y="6115"/>
                  <a:pt x="17197" y="4757"/>
                  <a:pt x="16776" y="4144"/>
                </a:cubicBezTo>
                <a:cubicBezTo>
                  <a:pt x="16670" y="3991"/>
                  <a:pt x="16556" y="3902"/>
                  <a:pt x="16443" y="3867"/>
                </a:cubicBezTo>
                <a:close/>
                <a:moveTo>
                  <a:pt x="990" y="14138"/>
                </a:moveTo>
                <a:cubicBezTo>
                  <a:pt x="649" y="14031"/>
                  <a:pt x="302" y="14435"/>
                  <a:pt x="119" y="15229"/>
                </a:cubicBezTo>
                <a:cubicBezTo>
                  <a:pt x="-125" y="16288"/>
                  <a:pt x="18" y="17643"/>
                  <a:pt x="441" y="18254"/>
                </a:cubicBezTo>
                <a:lnTo>
                  <a:pt x="2636" y="21434"/>
                </a:lnTo>
                <a:cubicBezTo>
                  <a:pt x="2750" y="20805"/>
                  <a:pt x="2879" y="20166"/>
                  <a:pt x="3026" y="19524"/>
                </a:cubicBezTo>
                <a:cubicBezTo>
                  <a:pt x="3173" y="18883"/>
                  <a:pt x="3337" y="18239"/>
                  <a:pt x="3520" y="17600"/>
                </a:cubicBezTo>
                <a:lnTo>
                  <a:pt x="1323" y="14420"/>
                </a:lnTo>
                <a:cubicBezTo>
                  <a:pt x="1218" y="14268"/>
                  <a:pt x="1104" y="14173"/>
                  <a:pt x="990" y="14138"/>
                </a:cubicBezTo>
                <a:close/>
                <a:moveTo>
                  <a:pt x="20356" y="14298"/>
                </a:moveTo>
                <a:cubicBezTo>
                  <a:pt x="20242" y="14334"/>
                  <a:pt x="20131" y="14428"/>
                  <a:pt x="20025" y="14581"/>
                </a:cubicBezTo>
                <a:lnTo>
                  <a:pt x="17835" y="17755"/>
                </a:lnTo>
                <a:cubicBezTo>
                  <a:pt x="18016" y="18397"/>
                  <a:pt x="18177" y="19043"/>
                  <a:pt x="18321" y="19686"/>
                </a:cubicBezTo>
                <a:cubicBezTo>
                  <a:pt x="18465" y="20329"/>
                  <a:pt x="18592" y="20970"/>
                  <a:pt x="18704" y="21600"/>
                </a:cubicBezTo>
                <a:lnTo>
                  <a:pt x="20907" y="18415"/>
                </a:lnTo>
                <a:cubicBezTo>
                  <a:pt x="21330" y="17801"/>
                  <a:pt x="21475" y="16448"/>
                  <a:pt x="21232" y="15390"/>
                </a:cubicBezTo>
                <a:cubicBezTo>
                  <a:pt x="21049" y="14594"/>
                  <a:pt x="20697" y="14192"/>
                  <a:pt x="20356" y="14298"/>
                </a:cubicBezTo>
                <a:close/>
              </a:path>
            </a:pathLst>
          </a:custGeom>
          <a:solidFill>
            <a:schemeClr val="bg2">
              <a:lumMod val="10000"/>
            </a:schemeClr>
          </a:solidFill>
          <a:ln w="12700" cap="flat">
            <a:noFill/>
            <a:miter lim="400000"/>
          </a:ln>
          <a:effectLst/>
        </p:spPr>
        <p:txBody>
          <a:bodyPr wrap="square" lIns="0" tIns="0" rIns="0" bIns="0" numCol="1" anchor="ctr">
            <a:noAutofit/>
          </a:bodyPr>
          <a:lstStyle/>
          <a:p>
            <a:endParaRPr/>
          </a:p>
        </p:txBody>
      </p:sp>
    </p:spTree>
    <p:extLst>
      <p:ext uri="{BB962C8B-B14F-4D97-AF65-F5344CB8AC3E}">
        <p14:creationId xmlns:p14="http://schemas.microsoft.com/office/powerpoint/2010/main" val="61460086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100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20000" fill="hold"/>
                                        <p:tgtEl>
                                          <p:spTgt spid="37"/>
                                        </p:tgtEl>
                                        <p:attrNameLst>
                                          <p:attrName>ppt_x</p:attrName>
                                        </p:attrNameLst>
                                      </p:cBhvr>
                                      <p:tavLst>
                                        <p:tav tm="0">
                                          <p:val>
                                            <p:strVal val="#ppt_x"/>
                                          </p:val>
                                        </p:tav>
                                        <p:tav tm="100000">
                                          <p:val>
                                            <p:strVal val="#ppt_x"/>
                                          </p:val>
                                        </p:tav>
                                      </p:tavLst>
                                    </p:anim>
                                    <p:anim calcmode="lin" valueType="num">
                                      <p:cBhvr additive="base">
                                        <p:cTn id="46" dur="20000" fill="hold"/>
                                        <p:tgtEl>
                                          <p:spTgt spid="37"/>
                                        </p:tgtEl>
                                        <p:attrNameLst>
                                          <p:attrName>ppt_y</p:attrName>
                                        </p:attrNameLst>
                                      </p:cBhvr>
                                      <p:tavLst>
                                        <p:tav tm="0">
                                          <p:val>
                                            <p:strVal val="1+#ppt_h/2"/>
                                          </p:val>
                                        </p:tav>
                                        <p:tav tm="100000">
                                          <p:val>
                                            <p:strVal val="#ppt_y"/>
                                          </p:val>
                                        </p:tav>
                                      </p:tavLst>
                                    </p:anim>
                                  </p:childTnLst>
                                </p:cTn>
                              </p:par>
                              <p:par>
                                <p:cTn id="47" presetID="27" presetClass="emph" presetSubtype="0" repeatCount="3000" fill="remove" grpId="1" nodeType="withEffect">
                                  <p:stCondLst>
                                    <p:cond delay="17000"/>
                                  </p:stCondLst>
                                  <p:childTnLst>
                                    <p:animClr clrSpc="rgb" dir="cw">
                                      <p:cBhvr override="childStyle">
                                        <p:cTn id="48" dur="500" autoRev="1" fill="remove"/>
                                        <p:tgtEl>
                                          <p:spTgt spid="37"/>
                                        </p:tgtEl>
                                        <p:attrNameLst>
                                          <p:attrName>style.color</p:attrName>
                                        </p:attrNameLst>
                                      </p:cBhvr>
                                      <p:to>
                                        <a:schemeClr val="bg1"/>
                                      </p:to>
                                    </p:animClr>
                                    <p:animClr clrSpc="rgb" dir="cw">
                                      <p:cBhvr>
                                        <p:cTn id="49" dur="500" autoRev="1" fill="remove"/>
                                        <p:tgtEl>
                                          <p:spTgt spid="37"/>
                                        </p:tgtEl>
                                        <p:attrNameLst>
                                          <p:attrName>fillcolor</p:attrName>
                                        </p:attrNameLst>
                                      </p:cBhvr>
                                      <p:to>
                                        <a:schemeClr val="bg1"/>
                                      </p:to>
                                    </p:animClr>
                                    <p:set>
                                      <p:cBhvr>
                                        <p:cTn id="50" dur="500" autoRev="1" fill="remove"/>
                                        <p:tgtEl>
                                          <p:spTgt spid="37"/>
                                        </p:tgtEl>
                                        <p:attrNameLst>
                                          <p:attrName>fill.type</p:attrName>
                                        </p:attrNameLst>
                                      </p:cBhvr>
                                      <p:to>
                                        <p:strVal val="solid"/>
                                      </p:to>
                                    </p:set>
                                    <p:set>
                                      <p:cBhvr>
                                        <p:cTn id="51" dur="500" autoRev="1" fill="remove"/>
                                        <p:tgtEl>
                                          <p:spTgt spid="37"/>
                                        </p:tgtEl>
                                        <p:attrNameLst>
                                          <p:attrName>fill.on</p:attrName>
                                        </p:attrNameLst>
                                      </p:cBhvr>
                                      <p:to>
                                        <p:strVal val="true"/>
                                      </p:to>
                                    </p:set>
                                  </p:childTnLst>
                                  <p:subTnLst>
                                    <p:set>
                                      <p:cBhvr override="childStyle">
                                        <p:cTn dur="1" fill="hold" display="0" masterRel="sameClick" afterEffect="1">
                                          <p:stCondLst>
                                            <p:cond evt="end" delay="0">
                                              <p:tn val="47"/>
                                            </p:cond>
                                          </p:stCondLst>
                                        </p:cTn>
                                        <p:tgtEl>
                                          <p:spTgt spid="37"/>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1" presetClass="emph" presetSubtype="2" fill="hold" nodeType="clickEffect">
                                  <p:stCondLst>
                                    <p:cond delay="0"/>
                                  </p:stCondLst>
                                  <p:childTnLst>
                                    <p:animClr clrSpc="rgb" dir="cw">
                                      <p:cBhvr>
                                        <p:cTn id="55" dur="10" fill="hold"/>
                                        <p:tgtEl>
                                          <p:spTgt spid="74"/>
                                        </p:tgtEl>
                                        <p:attrNameLst>
                                          <p:attrName>fillcolor</p:attrName>
                                        </p:attrNameLst>
                                      </p:cBhvr>
                                      <p:to>
                                        <a:srgbClr val="ED9A6C"/>
                                      </p:to>
                                    </p:animClr>
                                    <p:set>
                                      <p:cBhvr>
                                        <p:cTn id="56" dur="10" fill="hold"/>
                                        <p:tgtEl>
                                          <p:spTgt spid="74"/>
                                        </p:tgtEl>
                                        <p:attrNameLst>
                                          <p:attrName>fill.type</p:attrName>
                                        </p:attrNameLst>
                                      </p:cBhvr>
                                      <p:to>
                                        <p:strVal val="solid"/>
                                      </p:to>
                                    </p:set>
                                    <p:set>
                                      <p:cBhvr>
                                        <p:cTn id="57" dur="10" fill="hold"/>
                                        <p:tgtEl>
                                          <p:spTgt spid="74"/>
                                        </p:tgtEl>
                                        <p:attrNameLst>
                                          <p:attrName>fill.on</p:attrName>
                                        </p:attrNameLst>
                                      </p:cBhvr>
                                      <p:to>
                                        <p:strVal val="true"/>
                                      </p:to>
                                    </p:set>
                                  </p:childTnLst>
                                </p:cTn>
                              </p:par>
                            </p:childTnLst>
                          </p:cTn>
                        </p:par>
                        <p:par>
                          <p:cTn id="58" fill="hold">
                            <p:stCondLst>
                              <p:cond delay="10"/>
                            </p:stCondLst>
                            <p:childTnLst>
                              <p:par>
                                <p:cTn id="59" presetID="1" presetClass="emph" presetSubtype="2" fill="hold" nodeType="afterEffect">
                                  <p:stCondLst>
                                    <p:cond delay="0"/>
                                  </p:stCondLst>
                                  <p:childTnLst>
                                    <p:animClr clrSpc="rgb" dir="cw">
                                      <p:cBhvr>
                                        <p:cTn id="60" dur="10" fill="hold"/>
                                        <p:tgtEl>
                                          <p:spTgt spid="76"/>
                                        </p:tgtEl>
                                        <p:attrNameLst>
                                          <p:attrName>fillcolor</p:attrName>
                                        </p:attrNameLst>
                                      </p:cBhvr>
                                      <p:to>
                                        <a:srgbClr val="FF9300"/>
                                      </p:to>
                                    </p:animClr>
                                    <p:set>
                                      <p:cBhvr>
                                        <p:cTn id="61" dur="10" fill="hold"/>
                                        <p:tgtEl>
                                          <p:spTgt spid="76"/>
                                        </p:tgtEl>
                                        <p:attrNameLst>
                                          <p:attrName>fill.type</p:attrName>
                                        </p:attrNameLst>
                                      </p:cBhvr>
                                      <p:to>
                                        <p:strVal val="solid"/>
                                      </p:to>
                                    </p:set>
                                    <p:set>
                                      <p:cBhvr>
                                        <p:cTn id="62" dur="10" fill="hold"/>
                                        <p:tgtEl>
                                          <p:spTgt spid="76"/>
                                        </p:tgtEl>
                                        <p:attrNameLst>
                                          <p:attrName>fill.on</p:attrName>
                                        </p:attrNameLst>
                                      </p:cBhvr>
                                      <p:to>
                                        <p:strVal val="true"/>
                                      </p:to>
                                    </p:set>
                                  </p:childTnLst>
                                </p:cTn>
                              </p:par>
                            </p:childTnLst>
                          </p:cTn>
                        </p:par>
                        <p:par>
                          <p:cTn id="63" fill="hold">
                            <p:stCondLst>
                              <p:cond delay="20"/>
                            </p:stCondLst>
                            <p:childTnLst>
                              <p:par>
                                <p:cTn id="64" presetID="1"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5" grpId="0" animBg="1"/>
      <p:bldP spid="36" grpId="0" animBg="1"/>
      <p:bldP spid="2" grpId="0"/>
      <p:bldP spid="37" grpId="0" animBg="1"/>
      <p:bldP spid="37" grpId="1" animBg="1"/>
      <p:bldP spid="3" grpId="0" build="p" bldLvl="2">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ULO_CURSO_2">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212508D2-CF91-E74F-9A1C-B7CA50A5F0EA}"/>
              </a:ext>
            </a:extLst>
          </p:cNvPr>
          <p:cNvSpPr/>
          <p:nvPr userDrawn="1"/>
        </p:nvSpPr>
        <p:spPr>
          <a:xfrm>
            <a:off x="1" y="0"/>
            <a:ext cx="12192000" cy="6857999"/>
          </a:xfrm>
          <a:prstGeom prst="rect">
            <a:avLst/>
          </a:prstGeom>
          <a:solidFill>
            <a:srgbClr val="484A58">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p:txBody>
      </p:sp>
      <p:sp>
        <p:nvSpPr>
          <p:cNvPr id="2" name="Título 1">
            <a:extLst>
              <a:ext uri="{FF2B5EF4-FFF2-40B4-BE49-F238E27FC236}">
                <a16:creationId xmlns:a16="http://schemas.microsoft.com/office/drawing/2014/main" id="{36FD6ECD-8A77-E442-9CBB-E204D268DDFB}"/>
              </a:ext>
            </a:extLst>
          </p:cNvPr>
          <p:cNvSpPr>
            <a:spLocks noGrp="1"/>
          </p:cNvSpPr>
          <p:nvPr>
            <p:ph type="title" hasCustomPrompt="1"/>
          </p:nvPr>
        </p:nvSpPr>
        <p:spPr>
          <a:xfrm>
            <a:off x="831850" y="2656114"/>
            <a:ext cx="7938926" cy="1906361"/>
          </a:xfrm>
        </p:spPr>
        <p:txBody>
          <a:bodyPr anchor="b"/>
          <a:lstStyle>
            <a:lvl1pPr algn="l">
              <a:defRPr sz="6000">
                <a:solidFill>
                  <a:schemeClr val="bg1"/>
                </a:solidFill>
              </a:defRPr>
            </a:lvl1pPr>
          </a:lstStyle>
          <a:p>
            <a:r>
              <a:rPr lang="es-ES" dirty="0"/>
              <a:t>#TITULO DEL CURSO</a:t>
            </a:r>
          </a:p>
        </p:txBody>
      </p:sp>
      <p:sp>
        <p:nvSpPr>
          <p:cNvPr id="27" name="Marcador de texto 2">
            <a:extLst>
              <a:ext uri="{FF2B5EF4-FFF2-40B4-BE49-F238E27FC236}">
                <a16:creationId xmlns:a16="http://schemas.microsoft.com/office/drawing/2014/main" id="{7087B2C7-40E6-564D-B76E-71E540FC71F6}"/>
              </a:ext>
            </a:extLst>
          </p:cNvPr>
          <p:cNvSpPr>
            <a:spLocks noGrp="1"/>
          </p:cNvSpPr>
          <p:nvPr userDrawn="1">
            <p:ph type="body" idx="11" hasCustomPrompt="1"/>
          </p:nvPr>
        </p:nvSpPr>
        <p:spPr>
          <a:xfrm>
            <a:off x="1279719" y="4581897"/>
            <a:ext cx="2695122" cy="424186"/>
          </a:xfrm>
        </p:spPr>
        <p:txBody>
          <a:bodyPr>
            <a:normAutofit/>
          </a:bodyPr>
          <a:lstStyle>
            <a:lvl1pPr marL="0" indent="0">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Duración: 24 horas</a:t>
            </a:r>
          </a:p>
        </p:txBody>
      </p:sp>
      <p:sp>
        <p:nvSpPr>
          <p:cNvPr id="5" name="Rectángulo 4">
            <a:extLst>
              <a:ext uri="{FF2B5EF4-FFF2-40B4-BE49-F238E27FC236}">
                <a16:creationId xmlns:a16="http://schemas.microsoft.com/office/drawing/2014/main" id="{945BCE33-D821-D246-81CC-773AED0F0483}"/>
              </a:ext>
            </a:extLst>
          </p:cNvPr>
          <p:cNvSpPr/>
          <p:nvPr userDrawn="1"/>
        </p:nvSpPr>
        <p:spPr>
          <a:xfrm>
            <a:off x="9979026" y="6158297"/>
            <a:ext cx="2094790" cy="699702"/>
          </a:xfrm>
          <a:prstGeom prst="rect">
            <a:avLst/>
          </a:prstGeom>
          <a:solidFill>
            <a:schemeClr val="bg1">
              <a:lumMod val="95000"/>
            </a:schemeClr>
          </a:solidFill>
          <a:ln>
            <a:solidFill>
              <a:schemeClr val="tx1">
                <a:lumMod val="50000"/>
                <a:lumOff val="50000"/>
              </a:schemeClr>
            </a:solidFill>
          </a:ln>
          <a:effectLst>
            <a:outerShdw blurRad="63500" sx="89000" sy="8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lumMod val="85000"/>
                </a:schemeClr>
              </a:solidFill>
            </a:endParaRPr>
          </a:p>
        </p:txBody>
      </p:sp>
      <p:sp>
        <p:nvSpPr>
          <p:cNvPr id="29" name="CuadroTexto 28">
            <a:extLst>
              <a:ext uri="{FF2B5EF4-FFF2-40B4-BE49-F238E27FC236}">
                <a16:creationId xmlns:a16="http://schemas.microsoft.com/office/drawing/2014/main" id="{CC24C9F6-4EFC-784D-97F6-EFFEB00C73C3}"/>
              </a:ext>
            </a:extLst>
          </p:cNvPr>
          <p:cNvSpPr txBox="1"/>
          <p:nvPr userDrawn="1"/>
        </p:nvSpPr>
        <p:spPr>
          <a:xfrm>
            <a:off x="10489054" y="6158297"/>
            <a:ext cx="158476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ES" sz="1800" b="0" i="0" dirty="0">
                <a:solidFill>
                  <a:schemeClr val="tx1">
                    <a:lumMod val="75000"/>
                    <a:lumOff val="25000"/>
                  </a:schemeClr>
                </a:solidFill>
                <a:latin typeface="Calibri" panose="020F0502020204030204" pitchFamily="34" charset="0"/>
                <a:ea typeface="Roboto" panose="02000000000000000000" pitchFamily="2" charset="0"/>
                <a:cs typeface="Calibri" panose="020F0502020204030204" pitchFamily="34" charset="0"/>
              </a:rPr>
              <a:t>#</a:t>
            </a:r>
            <a:r>
              <a:rPr lang="es-ES" sz="1800" b="0" i="0" dirty="0" err="1">
                <a:solidFill>
                  <a:schemeClr val="tx1">
                    <a:lumMod val="75000"/>
                    <a:lumOff val="25000"/>
                  </a:schemeClr>
                </a:solidFill>
                <a:latin typeface="Calibri" panose="020F0502020204030204" pitchFamily="34" charset="0"/>
                <a:ea typeface="Roboto" panose="02000000000000000000" pitchFamily="2" charset="0"/>
                <a:cs typeface="Calibri" panose="020F0502020204030204" pitchFamily="34" charset="0"/>
              </a:rPr>
              <a:t>IvanOsuna</a:t>
            </a:r>
            <a:endParaRPr lang="es-ES" sz="1800" b="0" i="0" dirty="0">
              <a:solidFill>
                <a:schemeClr val="tx1">
                  <a:lumMod val="75000"/>
                  <a:lumOff val="25000"/>
                </a:schemeClr>
              </a:solidFill>
              <a:latin typeface="Calibri" panose="020F0502020204030204" pitchFamily="34" charset="0"/>
              <a:ea typeface="Roboto" panose="02000000000000000000" pitchFamily="2" charset="0"/>
              <a:cs typeface="Calibri" panose="020F0502020204030204" pitchFamily="34" charset="0"/>
            </a:endParaRPr>
          </a:p>
        </p:txBody>
      </p:sp>
      <p:pic>
        <p:nvPicPr>
          <p:cNvPr id="6" name="Imagen 5">
            <a:extLst>
              <a:ext uri="{FF2B5EF4-FFF2-40B4-BE49-F238E27FC236}">
                <a16:creationId xmlns:a16="http://schemas.microsoft.com/office/drawing/2014/main" id="{6F631646-61B6-8C41-A316-43A20E0426CA}"/>
              </a:ext>
            </a:extLst>
          </p:cNvPr>
          <p:cNvPicPr>
            <a:picLocks noChangeAspect="1"/>
          </p:cNvPicPr>
          <p:nvPr userDrawn="1"/>
        </p:nvPicPr>
        <p:blipFill>
          <a:blip r:embed="rId2"/>
          <a:stretch>
            <a:fillRect/>
          </a:stretch>
        </p:blipFill>
        <p:spPr>
          <a:xfrm>
            <a:off x="9986629" y="6511193"/>
            <a:ext cx="346806" cy="346806"/>
          </a:xfrm>
          <a:prstGeom prst="rect">
            <a:avLst/>
          </a:prstGeom>
        </p:spPr>
      </p:pic>
      <p:pic>
        <p:nvPicPr>
          <p:cNvPr id="7" name="Imagen 6">
            <a:extLst>
              <a:ext uri="{FF2B5EF4-FFF2-40B4-BE49-F238E27FC236}">
                <a16:creationId xmlns:a16="http://schemas.microsoft.com/office/drawing/2014/main" id="{5EA5072D-05E2-484E-B128-2F9E77AD36B4}"/>
              </a:ext>
            </a:extLst>
          </p:cNvPr>
          <p:cNvPicPr>
            <a:picLocks noChangeAspect="1"/>
          </p:cNvPicPr>
          <p:nvPr userDrawn="1"/>
        </p:nvPicPr>
        <p:blipFill>
          <a:blip r:embed="rId3"/>
          <a:stretch>
            <a:fillRect/>
          </a:stretch>
        </p:blipFill>
        <p:spPr>
          <a:xfrm>
            <a:off x="10333435" y="6511193"/>
            <a:ext cx="346806" cy="346806"/>
          </a:xfrm>
          <a:prstGeom prst="rect">
            <a:avLst/>
          </a:prstGeom>
        </p:spPr>
      </p:pic>
      <p:pic>
        <p:nvPicPr>
          <p:cNvPr id="8" name="Imagen 7">
            <a:extLst>
              <a:ext uri="{FF2B5EF4-FFF2-40B4-BE49-F238E27FC236}">
                <a16:creationId xmlns:a16="http://schemas.microsoft.com/office/drawing/2014/main" id="{1338E097-A212-6C47-953D-FA6E6D7F6F1D}"/>
              </a:ext>
            </a:extLst>
          </p:cNvPr>
          <p:cNvPicPr>
            <a:picLocks noChangeAspect="1"/>
          </p:cNvPicPr>
          <p:nvPr userDrawn="1"/>
        </p:nvPicPr>
        <p:blipFill>
          <a:blip r:embed="rId4"/>
          <a:stretch>
            <a:fillRect/>
          </a:stretch>
        </p:blipFill>
        <p:spPr>
          <a:xfrm>
            <a:off x="10680241" y="6511193"/>
            <a:ext cx="346806" cy="346806"/>
          </a:xfrm>
          <a:prstGeom prst="rect">
            <a:avLst/>
          </a:prstGeom>
        </p:spPr>
      </p:pic>
      <p:pic>
        <p:nvPicPr>
          <p:cNvPr id="9" name="Imagen 8">
            <a:extLst>
              <a:ext uri="{FF2B5EF4-FFF2-40B4-BE49-F238E27FC236}">
                <a16:creationId xmlns:a16="http://schemas.microsoft.com/office/drawing/2014/main" id="{77496EB8-D4FB-2245-9598-3EAEA223FDBB}"/>
              </a:ext>
            </a:extLst>
          </p:cNvPr>
          <p:cNvPicPr>
            <a:picLocks noChangeAspect="1"/>
          </p:cNvPicPr>
          <p:nvPr userDrawn="1"/>
        </p:nvPicPr>
        <p:blipFill>
          <a:blip r:embed="rId5"/>
          <a:stretch>
            <a:fillRect/>
          </a:stretch>
        </p:blipFill>
        <p:spPr>
          <a:xfrm>
            <a:off x="11027047" y="6511193"/>
            <a:ext cx="346806" cy="346806"/>
          </a:xfrm>
          <a:prstGeom prst="rect">
            <a:avLst/>
          </a:prstGeom>
        </p:spPr>
      </p:pic>
      <p:pic>
        <p:nvPicPr>
          <p:cNvPr id="10" name="Imagen 9">
            <a:extLst>
              <a:ext uri="{FF2B5EF4-FFF2-40B4-BE49-F238E27FC236}">
                <a16:creationId xmlns:a16="http://schemas.microsoft.com/office/drawing/2014/main" id="{1DB27DC5-E11B-444A-ACAE-50C111105405}"/>
              </a:ext>
            </a:extLst>
          </p:cNvPr>
          <p:cNvPicPr>
            <a:picLocks noChangeAspect="1"/>
          </p:cNvPicPr>
          <p:nvPr userDrawn="1"/>
        </p:nvPicPr>
        <p:blipFill>
          <a:blip r:embed="rId6"/>
          <a:stretch>
            <a:fillRect/>
          </a:stretch>
        </p:blipFill>
        <p:spPr>
          <a:xfrm>
            <a:off x="11373853" y="6511193"/>
            <a:ext cx="346806" cy="346806"/>
          </a:xfrm>
          <a:prstGeom prst="rect">
            <a:avLst/>
          </a:prstGeom>
        </p:spPr>
      </p:pic>
      <p:pic>
        <p:nvPicPr>
          <p:cNvPr id="12" name="Imagen 11">
            <a:extLst>
              <a:ext uri="{FF2B5EF4-FFF2-40B4-BE49-F238E27FC236}">
                <a16:creationId xmlns:a16="http://schemas.microsoft.com/office/drawing/2014/main" id="{EB7F278C-31A3-6349-9DA8-A5DD5F6107E2}"/>
              </a:ext>
            </a:extLst>
          </p:cNvPr>
          <p:cNvPicPr>
            <a:picLocks noChangeAspect="1"/>
          </p:cNvPicPr>
          <p:nvPr userDrawn="1"/>
        </p:nvPicPr>
        <p:blipFill>
          <a:blip r:embed="rId7"/>
          <a:stretch>
            <a:fillRect/>
          </a:stretch>
        </p:blipFill>
        <p:spPr>
          <a:xfrm>
            <a:off x="11720659" y="6511193"/>
            <a:ext cx="346806" cy="346806"/>
          </a:xfrm>
          <a:prstGeom prst="rect">
            <a:avLst/>
          </a:prstGeom>
        </p:spPr>
      </p:pic>
    </p:spTree>
    <p:extLst>
      <p:ext uri="{BB962C8B-B14F-4D97-AF65-F5344CB8AC3E}">
        <p14:creationId xmlns:p14="http://schemas.microsoft.com/office/powerpoint/2010/main" val="396361222"/>
      </p:ext>
    </p:extLst>
  </p:cSld>
  <p:clrMapOvr>
    <a:masterClrMapping/>
  </p:clrMapOvr>
  <p:transition spd="slow">
    <p:wipe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PREGUNT1">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041F4D82-1E78-AB46-835A-5260CEB54905}"/>
              </a:ext>
            </a:extLst>
          </p:cNvPr>
          <p:cNvSpPr/>
          <p:nvPr userDrawn="1"/>
        </p:nvSpPr>
        <p:spPr>
          <a:xfrm>
            <a:off x="-7256" y="0"/>
            <a:ext cx="12062690" cy="6861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7" name="Rectángulo 6">
            <a:extLst>
              <a:ext uri="{FF2B5EF4-FFF2-40B4-BE49-F238E27FC236}">
                <a16:creationId xmlns:a16="http://schemas.microsoft.com/office/drawing/2014/main" id="{6819A4F9-63EB-0842-A274-36F54900DFDB}"/>
              </a:ext>
            </a:extLst>
          </p:cNvPr>
          <p:cNvSpPr/>
          <p:nvPr userDrawn="1"/>
        </p:nvSpPr>
        <p:spPr>
          <a:xfrm>
            <a:off x="-1" y="1818548"/>
            <a:ext cx="3644853" cy="504268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Rectángulo 34">
            <a:extLst>
              <a:ext uri="{FF2B5EF4-FFF2-40B4-BE49-F238E27FC236}">
                <a16:creationId xmlns:a16="http://schemas.microsoft.com/office/drawing/2014/main" id="{5550627A-D07B-DC4F-9D60-93297F7B9240}"/>
              </a:ext>
            </a:extLst>
          </p:cNvPr>
          <p:cNvSpPr/>
          <p:nvPr userDrawn="1"/>
        </p:nvSpPr>
        <p:spPr>
          <a:xfrm>
            <a:off x="3534229" y="1"/>
            <a:ext cx="866502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5" name="Rectángulo 4">
            <a:extLst>
              <a:ext uri="{FF2B5EF4-FFF2-40B4-BE49-F238E27FC236}">
                <a16:creationId xmlns:a16="http://schemas.microsoft.com/office/drawing/2014/main" id="{56006093-4097-BA43-AE01-01A4487DCFD9}"/>
              </a:ext>
            </a:extLst>
          </p:cNvPr>
          <p:cNvSpPr/>
          <p:nvPr userDrawn="1"/>
        </p:nvSpPr>
        <p:spPr>
          <a:xfrm>
            <a:off x="3534229" y="4675"/>
            <a:ext cx="8657771" cy="413915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22FD71D9-A836-7F4B-B93A-AADC7EDE8305}"/>
              </a:ext>
            </a:extLst>
          </p:cNvPr>
          <p:cNvSpPr/>
          <p:nvPr userDrawn="1"/>
        </p:nvSpPr>
        <p:spPr>
          <a:xfrm>
            <a:off x="-7256" y="1"/>
            <a:ext cx="3541485" cy="4143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ángulo 35">
            <a:extLst>
              <a:ext uri="{FF2B5EF4-FFF2-40B4-BE49-F238E27FC236}">
                <a16:creationId xmlns:a16="http://schemas.microsoft.com/office/drawing/2014/main" id="{4FACC3EE-F4EC-CA46-9F20-07E7B05E5188}"/>
              </a:ext>
            </a:extLst>
          </p:cNvPr>
          <p:cNvSpPr/>
          <p:nvPr userDrawn="1"/>
        </p:nvSpPr>
        <p:spPr>
          <a:xfrm>
            <a:off x="3741067" y="-3232"/>
            <a:ext cx="580572" cy="414706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4209143" y="4425811"/>
            <a:ext cx="7629072" cy="2244400"/>
          </a:xfrm>
        </p:spPr>
        <p:txBody>
          <a:bodyPr anchor="t"/>
          <a:lstStyle>
            <a:lvl1pPr algn="l">
              <a:defRPr>
                <a:solidFill>
                  <a:schemeClr val="bg1"/>
                </a:solidFill>
              </a:defRPr>
            </a:lvl1pPr>
          </a:lstStyle>
          <a:p>
            <a:r>
              <a:rPr lang="es-ES" dirty="0"/>
              <a:t>Haga clic para modificar el estilo de título del patrón</a:t>
            </a: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hasCustomPrompt="1"/>
          </p:nvPr>
        </p:nvSpPr>
        <p:spPr>
          <a:xfrm>
            <a:off x="1054568" y="4687833"/>
            <a:ext cx="1430053" cy="1720356"/>
          </a:xfrm>
          <a:ln>
            <a:noFill/>
          </a:ln>
        </p:spPr>
        <p:txBody>
          <a:bodyPr anchor="ctr">
            <a:noAutofit/>
          </a:bodyPr>
          <a:lstStyle>
            <a:lvl1pPr algn="ctr">
              <a:defRPr sz="9600" b="1" i="0">
                <a:ln>
                  <a:solidFill>
                    <a:schemeClr val="bg1"/>
                  </a:solidFill>
                </a:ln>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s-ES" dirty="0"/>
              <a:t>A</a:t>
            </a:r>
          </a:p>
        </p:txBody>
      </p:sp>
      <p:sp>
        <p:nvSpPr>
          <p:cNvPr id="3" name="Marcador de contenido 2">
            <a:extLst>
              <a:ext uri="{FF2B5EF4-FFF2-40B4-BE49-F238E27FC236}">
                <a16:creationId xmlns:a16="http://schemas.microsoft.com/office/drawing/2014/main" id="{E589B886-BBA7-E84E-9B70-A634CFC39381}"/>
              </a:ext>
            </a:extLst>
          </p:cNvPr>
          <p:cNvSpPr>
            <a:spLocks noGrp="1"/>
          </p:cNvSpPr>
          <p:nvPr>
            <p:ph sz="half" idx="1"/>
          </p:nvPr>
        </p:nvSpPr>
        <p:spPr>
          <a:xfrm>
            <a:off x="3851691" y="811294"/>
            <a:ext cx="7549282" cy="3016326"/>
          </a:xfrm>
        </p:spPr>
        <p:txBody>
          <a:bodyPr anchor="b">
            <a:noAutofit/>
          </a:bodyPr>
          <a:lstStyle>
            <a:lvl1pPr marL="457200" marR="0" indent="-457200" algn="l" defTabSz="914400" rtl="0" eaLnBrk="1" fontAlgn="auto" latinLnBrk="0" hangingPunct="1">
              <a:lnSpc>
                <a:spcPct val="90000"/>
              </a:lnSpc>
              <a:spcBef>
                <a:spcPts val="1000"/>
              </a:spcBef>
              <a:spcAft>
                <a:spcPts val="0"/>
              </a:spcAft>
              <a:buClrTx/>
              <a:buSzTx/>
              <a:buFont typeface="+mj-lt"/>
              <a:buAutoNum type="alphaUcPeriod"/>
              <a:tabLst/>
              <a:defRPr sz="2400">
                <a:solidFill>
                  <a:schemeClr val="tx2">
                    <a:lumMod val="5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a:p>
            <a:pPr marL="514350" marR="0" lvl="0" indent="-514350" algn="l" defTabSz="914400" rtl="0" eaLnBrk="1" fontAlgn="auto" latinLnBrk="0" hangingPunct="1">
              <a:lnSpc>
                <a:spcPct val="90000"/>
              </a:lnSpc>
              <a:spcBef>
                <a:spcPts val="1000"/>
              </a:spcBef>
              <a:spcAft>
                <a:spcPts val="0"/>
              </a:spcAft>
              <a:buClrTx/>
              <a:buSzTx/>
              <a:tabLst/>
              <a:defRPr/>
            </a:pPr>
            <a:r>
              <a:rPr lang="es-ES" dirty="0"/>
              <a:t>Haga clic para modificar los estilos de texto del patrón</a:t>
            </a:r>
          </a:p>
        </p:txBody>
      </p:sp>
      <p:sp>
        <p:nvSpPr>
          <p:cNvPr id="15" name="Shape 6">
            <a:extLst>
              <a:ext uri="{FF2B5EF4-FFF2-40B4-BE49-F238E27FC236}">
                <a16:creationId xmlns:a16="http://schemas.microsoft.com/office/drawing/2014/main" id="{606A7619-1D5D-0D43-83EE-1321030C3A07}"/>
              </a:ext>
            </a:extLst>
          </p:cNvPr>
          <p:cNvSpPr/>
          <p:nvPr userDrawn="1"/>
        </p:nvSpPr>
        <p:spPr>
          <a:xfrm>
            <a:off x="1" y="718438"/>
            <a:ext cx="1250066" cy="1100110"/>
          </a:xfrm>
          <a:custGeom>
            <a:avLst/>
            <a:gdLst/>
            <a:ahLst/>
            <a:cxnLst>
              <a:cxn ang="0">
                <a:pos x="wd2" y="hd2"/>
              </a:cxn>
              <a:cxn ang="5400000">
                <a:pos x="wd2" y="hd2"/>
              </a:cxn>
              <a:cxn ang="10800000">
                <a:pos x="wd2" y="hd2"/>
              </a:cxn>
              <a:cxn ang="16200000">
                <a:pos x="wd2" y="hd2"/>
              </a:cxn>
            </a:cxnLst>
            <a:rect l="0" t="0" r="r" b="b"/>
            <a:pathLst>
              <a:path w="21600" h="21082" extrusionOk="0">
                <a:moveTo>
                  <a:pt x="7328" y="0"/>
                </a:moveTo>
                <a:lnTo>
                  <a:pt x="7328" y="1065"/>
                </a:lnTo>
                <a:cubicBezTo>
                  <a:pt x="4898" y="86"/>
                  <a:pt x="638" y="-518"/>
                  <a:pt x="638" y="2190"/>
                </a:cubicBezTo>
                <a:cubicBezTo>
                  <a:pt x="638" y="4899"/>
                  <a:pt x="4898" y="4297"/>
                  <a:pt x="7328" y="3318"/>
                </a:cubicBezTo>
                <a:lnTo>
                  <a:pt x="7328" y="4383"/>
                </a:lnTo>
                <a:lnTo>
                  <a:pt x="8291" y="4383"/>
                </a:lnTo>
                <a:lnTo>
                  <a:pt x="8291" y="7987"/>
                </a:lnTo>
                <a:cubicBezTo>
                  <a:pt x="7124" y="7960"/>
                  <a:pt x="6073" y="8763"/>
                  <a:pt x="5682" y="9983"/>
                </a:cubicBezTo>
                <a:cubicBezTo>
                  <a:pt x="5483" y="10604"/>
                  <a:pt x="5483" y="11285"/>
                  <a:pt x="5682" y="11907"/>
                </a:cubicBezTo>
                <a:lnTo>
                  <a:pt x="700" y="11907"/>
                </a:lnTo>
                <a:cubicBezTo>
                  <a:pt x="599" y="11509"/>
                  <a:pt x="339" y="11190"/>
                  <a:pt x="0" y="11042"/>
                </a:cubicBezTo>
                <a:lnTo>
                  <a:pt x="0" y="16965"/>
                </a:lnTo>
                <a:cubicBezTo>
                  <a:pt x="354" y="16810"/>
                  <a:pt x="617" y="16466"/>
                  <a:pt x="708" y="16043"/>
                </a:cubicBezTo>
                <a:lnTo>
                  <a:pt x="14322" y="16043"/>
                </a:lnTo>
                <a:cubicBezTo>
                  <a:pt x="14833" y="16043"/>
                  <a:pt x="15246" y="16214"/>
                  <a:pt x="15529" y="16531"/>
                </a:cubicBezTo>
                <a:cubicBezTo>
                  <a:pt x="15812" y="16848"/>
                  <a:pt x="15967" y="17309"/>
                  <a:pt x="15967" y="17882"/>
                </a:cubicBezTo>
                <a:lnTo>
                  <a:pt x="15967" y="18497"/>
                </a:lnTo>
                <a:cubicBezTo>
                  <a:pt x="15340" y="18521"/>
                  <a:pt x="14834" y="19082"/>
                  <a:pt x="14834" y="19784"/>
                </a:cubicBezTo>
                <a:cubicBezTo>
                  <a:pt x="14834" y="20500"/>
                  <a:pt x="15358" y="21082"/>
                  <a:pt x="16004" y="21082"/>
                </a:cubicBezTo>
                <a:lnTo>
                  <a:pt x="20429" y="21082"/>
                </a:lnTo>
                <a:cubicBezTo>
                  <a:pt x="21076" y="21082"/>
                  <a:pt x="21600" y="20500"/>
                  <a:pt x="21600" y="19784"/>
                </a:cubicBezTo>
                <a:cubicBezTo>
                  <a:pt x="21600" y="19110"/>
                  <a:pt x="21131" y="18580"/>
                  <a:pt x="20538" y="18516"/>
                </a:cubicBezTo>
                <a:lnTo>
                  <a:pt x="20538" y="15365"/>
                </a:lnTo>
                <a:cubicBezTo>
                  <a:pt x="20539" y="14417"/>
                  <a:pt x="20196" y="13550"/>
                  <a:pt x="19633" y="12919"/>
                </a:cubicBezTo>
                <a:cubicBezTo>
                  <a:pt x="19073" y="12293"/>
                  <a:pt x="18302" y="11907"/>
                  <a:pt x="17450" y="11907"/>
                </a:cubicBezTo>
                <a:lnTo>
                  <a:pt x="13134" y="11907"/>
                </a:lnTo>
                <a:cubicBezTo>
                  <a:pt x="13333" y="11285"/>
                  <a:pt x="13333" y="10604"/>
                  <a:pt x="13134" y="9983"/>
                </a:cubicBezTo>
                <a:cubicBezTo>
                  <a:pt x="12742" y="8762"/>
                  <a:pt x="11687" y="7961"/>
                  <a:pt x="10520" y="7987"/>
                </a:cubicBezTo>
                <a:lnTo>
                  <a:pt x="10520" y="4383"/>
                </a:lnTo>
                <a:lnTo>
                  <a:pt x="11490" y="4383"/>
                </a:lnTo>
                <a:lnTo>
                  <a:pt x="11490" y="3318"/>
                </a:lnTo>
                <a:cubicBezTo>
                  <a:pt x="13921" y="4297"/>
                  <a:pt x="18180" y="4899"/>
                  <a:pt x="18180" y="2190"/>
                </a:cubicBezTo>
                <a:cubicBezTo>
                  <a:pt x="18180" y="-518"/>
                  <a:pt x="13921" y="86"/>
                  <a:pt x="11490" y="1065"/>
                </a:cubicBezTo>
                <a:lnTo>
                  <a:pt x="11490" y="0"/>
                </a:lnTo>
                <a:lnTo>
                  <a:pt x="7328" y="0"/>
                </a:lnTo>
                <a:close/>
              </a:path>
            </a:pathLst>
          </a:custGeom>
          <a:solidFill>
            <a:schemeClr val="tx2">
              <a:lumMod val="75000"/>
            </a:schemeClr>
          </a:solidFill>
          <a:ln w="12700" cap="flat">
            <a:noFill/>
            <a:miter lim="400000"/>
          </a:ln>
          <a:effectLst/>
        </p:spPr>
        <p:txBody>
          <a:bodyPr wrap="square" lIns="50800" tIns="50800" rIns="50800" bIns="50800" numCol="1" anchor="ctr">
            <a:noAutofit/>
          </a:bodyPr>
          <a:lstStyle/>
          <a:p>
            <a:pPr lvl="0"/>
            <a:endParaRPr/>
          </a:p>
        </p:txBody>
      </p:sp>
      <p:sp>
        <p:nvSpPr>
          <p:cNvPr id="16" name="Rectángulo 15">
            <a:extLst>
              <a:ext uri="{FF2B5EF4-FFF2-40B4-BE49-F238E27FC236}">
                <a16:creationId xmlns:a16="http://schemas.microsoft.com/office/drawing/2014/main" id="{8A1F5FEE-E617-5E45-9EE6-B61F448F60CD}"/>
              </a:ext>
            </a:extLst>
          </p:cNvPr>
          <p:cNvSpPr/>
          <p:nvPr userDrawn="1"/>
        </p:nvSpPr>
        <p:spPr>
          <a:xfrm>
            <a:off x="986436" y="1818548"/>
            <a:ext cx="189221" cy="503945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Rectángulo 36">
            <a:extLst>
              <a:ext uri="{FF2B5EF4-FFF2-40B4-BE49-F238E27FC236}">
                <a16:creationId xmlns:a16="http://schemas.microsoft.com/office/drawing/2014/main" id="{E89332BB-8B87-5F4B-8FF8-6A570BF60331}"/>
              </a:ext>
            </a:extLst>
          </p:cNvPr>
          <p:cNvSpPr/>
          <p:nvPr userDrawn="1"/>
        </p:nvSpPr>
        <p:spPr>
          <a:xfrm>
            <a:off x="3465286" y="4675"/>
            <a:ext cx="725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6957654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20000" fill="hold"/>
                                        <p:tgtEl>
                                          <p:spTgt spid="37"/>
                                        </p:tgtEl>
                                        <p:attrNameLst>
                                          <p:attrName>ppt_x</p:attrName>
                                        </p:attrNameLst>
                                      </p:cBhvr>
                                      <p:tavLst>
                                        <p:tav tm="0">
                                          <p:val>
                                            <p:strVal val="#ppt_x"/>
                                          </p:val>
                                        </p:tav>
                                        <p:tav tm="100000">
                                          <p:val>
                                            <p:strVal val="#ppt_x"/>
                                          </p:val>
                                        </p:tav>
                                      </p:tavLst>
                                    </p:anim>
                                    <p:anim calcmode="lin" valueType="num">
                                      <p:cBhvr additive="base">
                                        <p:cTn id="46" dur="20000" fill="hold"/>
                                        <p:tgtEl>
                                          <p:spTgt spid="37"/>
                                        </p:tgtEl>
                                        <p:attrNameLst>
                                          <p:attrName>ppt_y</p:attrName>
                                        </p:attrNameLst>
                                      </p:cBhvr>
                                      <p:tavLst>
                                        <p:tav tm="0">
                                          <p:val>
                                            <p:strVal val="1+#ppt_h/2"/>
                                          </p:val>
                                        </p:tav>
                                        <p:tav tm="100000">
                                          <p:val>
                                            <p:strVal val="#ppt_y"/>
                                          </p:val>
                                        </p:tav>
                                      </p:tavLst>
                                    </p:anim>
                                  </p:childTnLst>
                                </p:cTn>
                              </p:par>
                              <p:par>
                                <p:cTn id="47" presetID="27" presetClass="emph" presetSubtype="0" repeatCount="3000" fill="remove" grpId="1" nodeType="withEffect">
                                  <p:stCondLst>
                                    <p:cond delay="17000"/>
                                  </p:stCondLst>
                                  <p:childTnLst>
                                    <p:animClr clrSpc="rgb" dir="cw">
                                      <p:cBhvr override="childStyle">
                                        <p:cTn id="48" dur="500" autoRev="1" fill="remove"/>
                                        <p:tgtEl>
                                          <p:spTgt spid="37"/>
                                        </p:tgtEl>
                                        <p:attrNameLst>
                                          <p:attrName>style.color</p:attrName>
                                        </p:attrNameLst>
                                      </p:cBhvr>
                                      <p:to>
                                        <a:schemeClr val="bg1"/>
                                      </p:to>
                                    </p:animClr>
                                    <p:animClr clrSpc="rgb" dir="cw">
                                      <p:cBhvr>
                                        <p:cTn id="49" dur="500" autoRev="1" fill="remove"/>
                                        <p:tgtEl>
                                          <p:spTgt spid="37"/>
                                        </p:tgtEl>
                                        <p:attrNameLst>
                                          <p:attrName>fillcolor</p:attrName>
                                        </p:attrNameLst>
                                      </p:cBhvr>
                                      <p:to>
                                        <a:schemeClr val="bg1"/>
                                      </p:to>
                                    </p:animClr>
                                    <p:set>
                                      <p:cBhvr>
                                        <p:cTn id="50" dur="500" autoRev="1" fill="remove"/>
                                        <p:tgtEl>
                                          <p:spTgt spid="37"/>
                                        </p:tgtEl>
                                        <p:attrNameLst>
                                          <p:attrName>fill.type</p:attrName>
                                        </p:attrNameLst>
                                      </p:cBhvr>
                                      <p:to>
                                        <p:strVal val="solid"/>
                                      </p:to>
                                    </p:set>
                                    <p:set>
                                      <p:cBhvr>
                                        <p:cTn id="51" dur="500" autoRev="1" fill="remove"/>
                                        <p:tgtEl>
                                          <p:spTgt spid="37"/>
                                        </p:tgtEl>
                                        <p:attrNameLst>
                                          <p:attrName>fill.on</p:attrName>
                                        </p:attrNameLst>
                                      </p:cBhvr>
                                      <p:to>
                                        <p:strVal val="true"/>
                                      </p:to>
                                    </p:set>
                                  </p:childTnLst>
                                  <p:subTnLst>
                                    <p:set>
                                      <p:cBhvr override="childStyle">
                                        <p:cTn dur="1" fill="hold" display="0" masterRel="sameClick" afterEffect="1">
                                          <p:stCondLst>
                                            <p:cond evt="end" delay="0">
                                              <p:tn val="47"/>
                                            </p:cond>
                                          </p:stCondLst>
                                        </p:cTn>
                                        <p:tgtEl>
                                          <p:spTgt spid="37"/>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1000"/>
                                        <p:tgtEl>
                                          <p:spTgt spid="16"/>
                                        </p:tgtEl>
                                      </p:cBhvr>
                                    </p:animEffect>
                                  </p:childTnLst>
                                </p:cTn>
                              </p:par>
                              <p:par>
                                <p:cTn id="57" presetID="22" presetClass="entr" presetSubtype="4" fill="hold" grpId="0" nodeType="withEffect">
                                  <p:stCondLst>
                                    <p:cond delay="100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3000"/>
                                        <p:tgtEl>
                                          <p:spTgt spid="7"/>
                                        </p:tgtEl>
                                      </p:cBhvr>
                                    </p:animEffect>
                                  </p:childTnLst>
                                </p:cTn>
                              </p:par>
                              <p:par>
                                <p:cTn id="60" presetID="1" presetClass="exit" presetSubtype="0" fill="hold" grpId="1" nodeType="withEffect">
                                  <p:stCondLst>
                                    <p:cond delay="2800"/>
                                  </p:stCondLst>
                                  <p:childTnLst>
                                    <p:set>
                                      <p:cBhvr>
                                        <p:cTn id="61"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5" grpId="0" animBg="1"/>
      <p:bldP spid="36" grpId="0" animBg="1"/>
      <p:bldP spid="2" grpId="0"/>
      <p:bldP spid="3" grpId="0" build="p" bldLvl="2">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16" grpId="0" animBg="1"/>
      <p:bldP spid="16" grpId="1" animBg="1"/>
      <p:bldP spid="37" grpId="0" animBg="1"/>
      <p:bldP spid="37"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_IZQUIER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C792291-F511-6447-94AD-BF0001C21969}"/>
              </a:ext>
            </a:extLst>
          </p:cNvPr>
          <p:cNvSpPr/>
          <p:nvPr userDrawn="1"/>
        </p:nvSpPr>
        <p:spPr>
          <a:xfrm>
            <a:off x="5081667" y="-5546"/>
            <a:ext cx="7110333" cy="177497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5688766" y="365125"/>
            <a:ext cx="5665033" cy="1325563"/>
          </a:xfrm>
        </p:spPr>
        <p:txBody>
          <a:bodyPr anchor="ctr">
            <a:normAutofit/>
          </a:bodyPr>
          <a:lstStyle>
            <a:lvl1pPr algn="l">
              <a:defRPr sz="3600">
                <a:solidFill>
                  <a:schemeClr val="bg1"/>
                </a:solidFill>
              </a:defRPr>
            </a:lvl1pPr>
          </a:lstStyle>
          <a:p>
            <a:r>
              <a:rPr lang="es-ES" dirty="0"/>
              <a:t>Haga clic para modificar</a:t>
            </a: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5688766" y="2061359"/>
            <a:ext cx="5665034" cy="4285781"/>
          </a:xfrm>
        </p:spPr>
        <p:txBody>
          <a:bodyPr>
            <a:normAutofit/>
          </a:bodyPr>
          <a:lstStyle>
            <a:lvl1pPr marL="0" indent="0">
              <a:buFont typeface="Arial" panose="020B0604020202020204" pitchFamily="34" charset="0"/>
              <a:buNone/>
              <a:defRPr sz="2400"/>
            </a:lvl1pPr>
            <a:lvl2pPr>
              <a:defRPr sz="2000"/>
            </a:lvl2pPr>
            <a:lvl3pPr>
              <a:defRPr sz="1800"/>
            </a:lvl3pPr>
            <a:lvl4pPr>
              <a:defRPr sz="1600"/>
            </a:lvl4pPr>
            <a:lvl5pPr>
              <a:defRPr sz="1600"/>
            </a:lvl5pPr>
          </a:lstStyle>
          <a:p>
            <a:pPr lvl="0"/>
            <a:r>
              <a:rPr lang="es-ES" dirty="0"/>
              <a:t>Haga clic para modificar los estilos de texto del patrón</a:t>
            </a:r>
          </a:p>
          <a:p>
            <a:pPr lvl="1"/>
            <a:r>
              <a:rPr lang="es-ES" dirty="0"/>
              <a:t>Segundo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5081667" y="6573520"/>
            <a:ext cx="6272133" cy="284480"/>
          </a:xfrm>
        </p:spPr>
        <p:txBody>
          <a:bodyPr/>
          <a:lstStyle/>
          <a:p>
            <a:r>
              <a:rPr lang="es-ES" dirty="0" err="1"/>
              <a:t>Ets</a:t>
            </a:r>
            <a:r>
              <a:rPr lang="es-ES" dirty="0"/>
              <a:t> es </a:t>
            </a:r>
            <a:r>
              <a:rPr lang="es-ES" dirty="0" err="1"/>
              <a:t>sadjkhas</a:t>
            </a:r>
            <a:r>
              <a:rPr lang="es-ES" dirty="0"/>
              <a:t> </a:t>
            </a:r>
            <a:r>
              <a:rPr lang="es-ES" dirty="0" err="1"/>
              <a:t>kjlashd</a:t>
            </a:r>
            <a:r>
              <a:rPr lang="es-ES" dirty="0"/>
              <a:t> </a:t>
            </a:r>
            <a:r>
              <a:rPr lang="es-ES" dirty="0" err="1"/>
              <a:t>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10" name="Marcador de posición de imagen 5">
            <a:extLst>
              <a:ext uri="{FF2B5EF4-FFF2-40B4-BE49-F238E27FC236}">
                <a16:creationId xmlns:a16="http://schemas.microsoft.com/office/drawing/2014/main" id="{519004CB-E207-3B4E-88CE-08E67DB7E8E1}"/>
              </a:ext>
            </a:extLst>
          </p:cNvPr>
          <p:cNvSpPr>
            <a:spLocks noGrp="1"/>
          </p:cNvSpPr>
          <p:nvPr>
            <p:ph type="pic" sz="quarter" idx="12"/>
          </p:nvPr>
        </p:nvSpPr>
        <p:spPr>
          <a:xfrm>
            <a:off x="-97435" y="-5546"/>
            <a:ext cx="5179102" cy="7082852"/>
          </a:xfrm>
          <a:prstGeom prst="rect">
            <a:avLst/>
          </a:prstGeom>
          <a:ln w="76200">
            <a:solidFill>
              <a:schemeClr val="tx2">
                <a:lumMod val="50000"/>
              </a:schemeClr>
            </a:solidFill>
          </a:ln>
        </p:spPr>
        <p:txBody>
          <a:bodyPr/>
          <a:lstStyle/>
          <a:p>
            <a:endParaRPr lang="es-ES" dirty="0"/>
          </a:p>
        </p:txBody>
      </p:sp>
    </p:spTree>
    <p:extLst>
      <p:ext uri="{BB962C8B-B14F-4D97-AF65-F5344CB8AC3E}">
        <p14:creationId xmlns:p14="http://schemas.microsoft.com/office/powerpoint/2010/main" val="35233381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10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N_TITULO_IZQUIERDA">
    <p:bg>
      <p:bgPr>
        <a:solidFill>
          <a:schemeClr val="tx2">
            <a:lumMod val="50000"/>
          </a:schemeClr>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8F54E4F-FE04-A047-8941-5469FA638DC4}"/>
              </a:ext>
            </a:extLst>
          </p:cNvPr>
          <p:cNvSpPr/>
          <p:nvPr userDrawn="1"/>
        </p:nvSpPr>
        <p:spPr>
          <a:xfrm>
            <a:off x="5081666" y="-5546"/>
            <a:ext cx="7110334" cy="6863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5688766" y="653144"/>
            <a:ext cx="5665034" cy="5693996"/>
          </a:xfrm>
        </p:spPr>
        <p:txBody>
          <a:bodyPr anchor="ctr">
            <a:normAutofit/>
          </a:bodyPr>
          <a:lstStyle>
            <a:lvl1pPr marL="0" indent="0">
              <a:buFont typeface="Arial" panose="020B0604020202020204" pitchFamily="34" charset="0"/>
              <a:buNone/>
              <a:defRPr sz="2400"/>
            </a:lvl1pPr>
            <a:lvl2pPr>
              <a:defRPr sz="2000"/>
            </a:lvl2pPr>
            <a:lvl3pPr>
              <a:defRPr sz="1800"/>
            </a:lvl3pPr>
            <a:lvl4pPr>
              <a:defRPr sz="1600"/>
            </a:lvl4pPr>
            <a:lvl5pPr>
              <a:defRPr sz="1600"/>
            </a:lvl5pPr>
          </a:lstStyle>
          <a:p>
            <a:pPr lvl="0"/>
            <a:r>
              <a:rPr lang="es-ES" dirty="0"/>
              <a:t>Haga clic para modificar los estilos de texto del patrón</a:t>
            </a:r>
          </a:p>
          <a:p>
            <a:pPr lvl="1"/>
            <a:r>
              <a:rPr lang="es-ES" dirty="0"/>
              <a:t>Segundo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5081667" y="6573520"/>
            <a:ext cx="6272133" cy="284480"/>
          </a:xfrm>
        </p:spPr>
        <p:txBody>
          <a:bodyPr/>
          <a:lstStyle/>
          <a:p>
            <a:r>
              <a:rPr lang="es-ES" dirty="0" err="1"/>
              <a:t>Ets</a:t>
            </a:r>
            <a:r>
              <a:rPr lang="es-ES" dirty="0"/>
              <a:t> es </a:t>
            </a:r>
            <a:r>
              <a:rPr lang="es-ES" dirty="0" err="1"/>
              <a:t>sadjkhas</a:t>
            </a:r>
            <a:r>
              <a:rPr lang="es-ES" dirty="0"/>
              <a:t> </a:t>
            </a:r>
            <a:r>
              <a:rPr lang="es-ES" dirty="0" err="1"/>
              <a:t>kjlashd</a:t>
            </a:r>
            <a:r>
              <a:rPr lang="es-ES" dirty="0"/>
              <a:t> </a:t>
            </a:r>
            <a:r>
              <a:rPr lang="es-ES" dirty="0" err="1"/>
              <a:t>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11" name="Rectángulo 10">
            <a:extLst>
              <a:ext uri="{FF2B5EF4-FFF2-40B4-BE49-F238E27FC236}">
                <a16:creationId xmlns:a16="http://schemas.microsoft.com/office/drawing/2014/main" id="{FC792291-F511-6447-94AD-BF0001C21969}"/>
              </a:ext>
            </a:extLst>
          </p:cNvPr>
          <p:cNvSpPr/>
          <p:nvPr userDrawn="1"/>
        </p:nvSpPr>
        <p:spPr>
          <a:xfrm>
            <a:off x="-97434" y="-5546"/>
            <a:ext cx="5179099" cy="686354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171881" y="322729"/>
            <a:ext cx="4296992" cy="1738630"/>
          </a:xfrm>
        </p:spPr>
        <p:txBody>
          <a:bodyPr anchor="b">
            <a:normAutofit/>
          </a:bodyPr>
          <a:lstStyle>
            <a:lvl1pPr algn="r">
              <a:defRPr sz="3600">
                <a:solidFill>
                  <a:schemeClr val="bg1"/>
                </a:solidFill>
              </a:defRPr>
            </a:lvl1pPr>
          </a:lstStyle>
          <a:p>
            <a:r>
              <a:rPr lang="es-ES" dirty="0"/>
              <a:t>Haga clic para modificar</a:t>
            </a:r>
          </a:p>
        </p:txBody>
      </p:sp>
      <p:sp>
        <p:nvSpPr>
          <p:cNvPr id="10" name="Marcador de posición de imagen 5">
            <a:extLst>
              <a:ext uri="{FF2B5EF4-FFF2-40B4-BE49-F238E27FC236}">
                <a16:creationId xmlns:a16="http://schemas.microsoft.com/office/drawing/2014/main" id="{519004CB-E207-3B4E-88CE-08E67DB7E8E1}"/>
              </a:ext>
            </a:extLst>
          </p:cNvPr>
          <p:cNvSpPr>
            <a:spLocks noGrp="1"/>
          </p:cNvSpPr>
          <p:nvPr>
            <p:ph type="pic" sz="quarter" idx="12"/>
          </p:nvPr>
        </p:nvSpPr>
        <p:spPr>
          <a:xfrm>
            <a:off x="481263" y="2259106"/>
            <a:ext cx="3987610" cy="4276165"/>
          </a:xfrm>
          <a:prstGeom prst="rect">
            <a:avLst/>
          </a:prstGeom>
          <a:ln w="76200">
            <a:noFill/>
          </a:ln>
        </p:spPr>
        <p:txBody>
          <a:bodyPr/>
          <a:lstStyle/>
          <a:p>
            <a:endParaRPr lang="es-ES"/>
          </a:p>
        </p:txBody>
      </p:sp>
    </p:spTree>
    <p:extLst>
      <p:ext uri="{BB962C8B-B14F-4D97-AF65-F5344CB8AC3E}">
        <p14:creationId xmlns:p14="http://schemas.microsoft.com/office/powerpoint/2010/main" val="40049459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10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10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8" grpId="0" animBg="1"/>
      <p:bldP spid="9" grpId="0" animBg="1"/>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N_TITULO_IZQUIERDA_INVERTIDO">
    <p:bg>
      <p:bgPr>
        <a:solidFill>
          <a:schemeClr val="tx2">
            <a:lumMod val="50000"/>
          </a:schemeClr>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8F54E4F-FE04-A047-8941-5469FA638DC4}"/>
              </a:ext>
            </a:extLst>
          </p:cNvPr>
          <p:cNvSpPr/>
          <p:nvPr userDrawn="1"/>
        </p:nvSpPr>
        <p:spPr>
          <a:xfrm>
            <a:off x="0" y="-5546"/>
            <a:ext cx="5081667" cy="6863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11" name="Rectángulo 10">
            <a:extLst>
              <a:ext uri="{FF2B5EF4-FFF2-40B4-BE49-F238E27FC236}">
                <a16:creationId xmlns:a16="http://schemas.microsoft.com/office/drawing/2014/main" id="{FC792291-F511-6447-94AD-BF0001C21969}"/>
              </a:ext>
            </a:extLst>
          </p:cNvPr>
          <p:cNvSpPr/>
          <p:nvPr userDrawn="1"/>
        </p:nvSpPr>
        <p:spPr>
          <a:xfrm>
            <a:off x="5081667" y="-5546"/>
            <a:ext cx="7110333" cy="686354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5688766" y="653144"/>
            <a:ext cx="5665034" cy="5693996"/>
          </a:xfrm>
        </p:spPr>
        <p:txBody>
          <a:bodyPr anchor="ctr">
            <a:normAutofit/>
          </a:bodyPr>
          <a:lstStyle>
            <a:lvl1pPr marL="0" indent="0">
              <a:buFont typeface="Arial" panose="020B0604020202020204" pitchFamily="34" charset="0"/>
              <a:buNone/>
              <a:defRPr sz="2400">
                <a:solidFill>
                  <a:schemeClr val="bg1"/>
                </a:solidFill>
              </a:defRPr>
            </a:lvl1pPr>
            <a:lvl2pPr>
              <a:defRPr sz="2000">
                <a:solidFill>
                  <a:schemeClr val="bg1"/>
                </a:solidFill>
              </a:defRPr>
            </a:lvl2pPr>
            <a:lvl3pPr>
              <a:defRPr sz="1800"/>
            </a:lvl3pPr>
            <a:lvl4pPr>
              <a:defRPr sz="1600"/>
            </a:lvl4pPr>
            <a:lvl5pPr>
              <a:defRPr sz="1600"/>
            </a:lvl5pPr>
          </a:lstStyle>
          <a:p>
            <a:pPr lvl="0"/>
            <a:r>
              <a:rPr lang="es-ES" dirty="0"/>
              <a:t>Haga clic para modificar los estilos de texto del patrón</a:t>
            </a:r>
          </a:p>
          <a:p>
            <a:pPr lvl="1"/>
            <a:r>
              <a:rPr lang="es-ES" dirty="0"/>
              <a:t>Segundo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0" y="6557360"/>
            <a:ext cx="4243467" cy="284480"/>
          </a:xfrm>
        </p:spPr>
        <p:txBody>
          <a:bodyPr/>
          <a:lstStyle/>
          <a:p>
            <a:r>
              <a:rPr lang="es-ES" dirty="0" err="1"/>
              <a:t>Ets</a:t>
            </a:r>
            <a:r>
              <a:rPr lang="es-ES" dirty="0"/>
              <a:t> es </a:t>
            </a:r>
            <a:r>
              <a:rPr lang="es-ES" dirty="0" err="1"/>
              <a:t>sadjkhas</a:t>
            </a:r>
            <a:r>
              <a:rPr lang="es-ES" dirty="0"/>
              <a:t> </a:t>
            </a:r>
            <a:r>
              <a:rPr lang="es-ES" dirty="0" err="1"/>
              <a:t>kjlashd</a:t>
            </a:r>
            <a:r>
              <a:rPr lang="es-ES" dirty="0"/>
              <a:t> </a:t>
            </a:r>
            <a:r>
              <a:rPr lang="es-ES" dirty="0" err="1"/>
              <a:t>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a:xfrm>
            <a:off x="4243467" y="6551360"/>
            <a:ext cx="838200" cy="290480"/>
          </a:xfrm>
        </p:spPr>
        <p:txBody>
          <a:bodyPr/>
          <a:lstStyle/>
          <a:p>
            <a:fld id="{38D73CC8-6D79-6C42-8908-6265171B4EAB}" type="slidenum">
              <a:rPr lang="es-ES" smtClean="0"/>
              <a:pPr/>
              <a:t>‹Nº›</a:t>
            </a:fld>
            <a:endParaRPr lang="es-ES"/>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171881" y="322729"/>
            <a:ext cx="4296992" cy="1738630"/>
          </a:xfrm>
        </p:spPr>
        <p:txBody>
          <a:bodyPr anchor="b">
            <a:normAutofit/>
          </a:bodyPr>
          <a:lstStyle>
            <a:lvl1pPr algn="r">
              <a:defRPr sz="3600">
                <a:solidFill>
                  <a:schemeClr val="tx2">
                    <a:lumMod val="50000"/>
                  </a:schemeClr>
                </a:solidFill>
              </a:defRPr>
            </a:lvl1pPr>
          </a:lstStyle>
          <a:p>
            <a:r>
              <a:rPr lang="es-ES" dirty="0"/>
              <a:t>Haga clic para modificar</a:t>
            </a:r>
          </a:p>
        </p:txBody>
      </p:sp>
      <p:sp>
        <p:nvSpPr>
          <p:cNvPr id="10" name="Marcador de posición de imagen 5">
            <a:extLst>
              <a:ext uri="{FF2B5EF4-FFF2-40B4-BE49-F238E27FC236}">
                <a16:creationId xmlns:a16="http://schemas.microsoft.com/office/drawing/2014/main" id="{519004CB-E207-3B4E-88CE-08E67DB7E8E1}"/>
              </a:ext>
            </a:extLst>
          </p:cNvPr>
          <p:cNvSpPr>
            <a:spLocks noGrp="1"/>
          </p:cNvSpPr>
          <p:nvPr>
            <p:ph type="pic" sz="quarter" idx="12"/>
          </p:nvPr>
        </p:nvSpPr>
        <p:spPr>
          <a:xfrm>
            <a:off x="481263" y="2259106"/>
            <a:ext cx="3987610" cy="4276165"/>
          </a:xfrm>
          <a:prstGeom prst="rect">
            <a:avLst/>
          </a:prstGeom>
          <a:ln w="76200">
            <a:noFill/>
          </a:ln>
        </p:spPr>
        <p:txBody>
          <a:bodyPr/>
          <a:lstStyle/>
          <a:p>
            <a:endParaRPr lang="es-ES"/>
          </a:p>
        </p:txBody>
      </p:sp>
    </p:spTree>
    <p:extLst>
      <p:ext uri="{BB962C8B-B14F-4D97-AF65-F5344CB8AC3E}">
        <p14:creationId xmlns:p14="http://schemas.microsoft.com/office/powerpoint/2010/main" val="24398215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10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10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8" grpId="0" animBg="1"/>
      <p:bldP spid="9" grpId="0" animBg="1"/>
      <p:bldP spid="2" grpId="0"/>
      <p:bldP spid="10"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N_TITULO_DERECHA">
    <p:bg>
      <p:bgPr>
        <a:solidFill>
          <a:schemeClr val="tx2">
            <a:lumMod val="50000"/>
          </a:schemeClr>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8F54E4F-FE04-A047-8941-5469FA638DC4}"/>
              </a:ext>
            </a:extLst>
          </p:cNvPr>
          <p:cNvSpPr/>
          <p:nvPr userDrawn="1"/>
        </p:nvSpPr>
        <p:spPr>
          <a:xfrm>
            <a:off x="-1" y="-5546"/>
            <a:ext cx="7110334" cy="6863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607099" y="653144"/>
            <a:ext cx="5665034" cy="5693996"/>
          </a:xfrm>
        </p:spPr>
        <p:txBody>
          <a:bodyPr anchor="ctr">
            <a:normAutofit/>
          </a:bodyPr>
          <a:lstStyle>
            <a:lvl1pPr marL="0" indent="0">
              <a:buFont typeface="Arial" panose="020B0604020202020204" pitchFamily="34" charset="0"/>
              <a:buNone/>
              <a:defRPr sz="2400"/>
            </a:lvl1pPr>
            <a:lvl2pPr>
              <a:defRPr sz="2000"/>
            </a:lvl2pPr>
            <a:lvl3pPr>
              <a:defRPr sz="1800"/>
            </a:lvl3pPr>
            <a:lvl4pPr>
              <a:defRPr sz="1600"/>
            </a:lvl4pPr>
            <a:lvl5pPr>
              <a:defRPr sz="1600"/>
            </a:lvl5pPr>
          </a:lstStyle>
          <a:p>
            <a:pPr lvl="0"/>
            <a:r>
              <a:rPr lang="es-ES" dirty="0"/>
              <a:t>Haga clic para modificar los estilos de texto del patrón</a:t>
            </a:r>
          </a:p>
          <a:p>
            <a:pPr lvl="1"/>
            <a:r>
              <a:rPr lang="es-ES" dirty="0"/>
              <a:t>Segundo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0" y="6573520"/>
            <a:ext cx="6272133" cy="284480"/>
          </a:xfrm>
        </p:spPr>
        <p:txBody>
          <a:bodyPr/>
          <a:lstStyle/>
          <a:p>
            <a:r>
              <a:rPr lang="es-ES" dirty="0" err="1"/>
              <a:t>Ets</a:t>
            </a:r>
            <a:r>
              <a:rPr lang="es-ES" dirty="0"/>
              <a:t> es </a:t>
            </a:r>
            <a:r>
              <a:rPr lang="es-ES" dirty="0" err="1"/>
              <a:t>sadjkhas</a:t>
            </a:r>
            <a:r>
              <a:rPr lang="es-ES" dirty="0"/>
              <a:t> </a:t>
            </a:r>
            <a:r>
              <a:rPr lang="es-ES" dirty="0" err="1"/>
              <a:t>kjlashd</a:t>
            </a:r>
            <a:r>
              <a:rPr lang="es-ES" dirty="0"/>
              <a:t> </a:t>
            </a:r>
            <a:r>
              <a:rPr lang="es-ES" dirty="0" err="1"/>
              <a:t>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a:xfrm>
            <a:off x="6272133" y="6573520"/>
            <a:ext cx="838200" cy="290480"/>
          </a:xfrm>
        </p:spPr>
        <p:txBody>
          <a:bodyPr/>
          <a:lstStyle/>
          <a:p>
            <a:fld id="{38D73CC8-6D79-6C42-8908-6265171B4EAB}" type="slidenum">
              <a:rPr lang="es-ES" smtClean="0"/>
              <a:pPr/>
              <a:t>‹Nº›</a:t>
            </a:fld>
            <a:endParaRPr lang="es-ES"/>
          </a:p>
        </p:txBody>
      </p:sp>
      <p:sp>
        <p:nvSpPr>
          <p:cNvPr id="11" name="Rectángulo 10">
            <a:extLst>
              <a:ext uri="{FF2B5EF4-FFF2-40B4-BE49-F238E27FC236}">
                <a16:creationId xmlns:a16="http://schemas.microsoft.com/office/drawing/2014/main" id="{FC792291-F511-6447-94AD-BF0001C21969}"/>
              </a:ext>
            </a:extLst>
          </p:cNvPr>
          <p:cNvSpPr/>
          <p:nvPr userDrawn="1"/>
        </p:nvSpPr>
        <p:spPr>
          <a:xfrm>
            <a:off x="7012901" y="-5546"/>
            <a:ext cx="5179099" cy="686354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7583332" y="322729"/>
            <a:ext cx="3953233" cy="1738630"/>
          </a:xfrm>
        </p:spPr>
        <p:txBody>
          <a:bodyPr anchor="b">
            <a:normAutofit/>
          </a:bodyPr>
          <a:lstStyle>
            <a:lvl1pPr algn="l">
              <a:defRPr sz="3600">
                <a:solidFill>
                  <a:schemeClr val="bg1"/>
                </a:solidFill>
              </a:defRPr>
            </a:lvl1pPr>
          </a:lstStyle>
          <a:p>
            <a:r>
              <a:rPr lang="es-ES" dirty="0"/>
              <a:t>Haga clic para modificar</a:t>
            </a:r>
          </a:p>
        </p:txBody>
      </p:sp>
      <p:sp>
        <p:nvSpPr>
          <p:cNvPr id="10" name="Marcador de posición de imagen 5">
            <a:extLst>
              <a:ext uri="{FF2B5EF4-FFF2-40B4-BE49-F238E27FC236}">
                <a16:creationId xmlns:a16="http://schemas.microsoft.com/office/drawing/2014/main" id="{519004CB-E207-3B4E-88CE-08E67DB7E8E1}"/>
              </a:ext>
            </a:extLst>
          </p:cNvPr>
          <p:cNvSpPr>
            <a:spLocks noGrp="1"/>
          </p:cNvSpPr>
          <p:nvPr>
            <p:ph type="pic" sz="quarter" idx="12"/>
          </p:nvPr>
        </p:nvSpPr>
        <p:spPr>
          <a:xfrm>
            <a:off x="7583330" y="2259106"/>
            <a:ext cx="4193133" cy="4276165"/>
          </a:xfrm>
          <a:prstGeom prst="rect">
            <a:avLst/>
          </a:prstGeom>
          <a:ln w="76200">
            <a:noFill/>
          </a:ln>
        </p:spPr>
        <p:txBody>
          <a:bodyPr/>
          <a:lstStyle/>
          <a:p>
            <a:endParaRPr lang="es-ES"/>
          </a:p>
        </p:txBody>
      </p:sp>
    </p:spTree>
    <p:extLst>
      <p:ext uri="{BB962C8B-B14F-4D97-AF65-F5344CB8AC3E}">
        <p14:creationId xmlns:p14="http://schemas.microsoft.com/office/powerpoint/2010/main" val="379109755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10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10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8" grpId="0" animBg="1"/>
      <p:bldP spid="9" grpId="0" animBg="1"/>
      <p:bldP spid="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_TITULO_DERECHA_INVERTIDO">
    <p:bg>
      <p:bgPr>
        <a:solidFill>
          <a:schemeClr val="tx2">
            <a:lumMod val="50000"/>
          </a:schemeClr>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88F54E4F-FE04-A047-8941-5469FA638DC4}"/>
              </a:ext>
            </a:extLst>
          </p:cNvPr>
          <p:cNvSpPr/>
          <p:nvPr userDrawn="1"/>
        </p:nvSpPr>
        <p:spPr>
          <a:xfrm>
            <a:off x="7012900" y="454"/>
            <a:ext cx="5179100" cy="6863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11" name="Rectángulo 10">
            <a:extLst>
              <a:ext uri="{FF2B5EF4-FFF2-40B4-BE49-F238E27FC236}">
                <a16:creationId xmlns:a16="http://schemas.microsoft.com/office/drawing/2014/main" id="{FC792291-F511-6447-94AD-BF0001C21969}"/>
              </a:ext>
            </a:extLst>
          </p:cNvPr>
          <p:cNvSpPr/>
          <p:nvPr userDrawn="1"/>
        </p:nvSpPr>
        <p:spPr>
          <a:xfrm>
            <a:off x="-2" y="454"/>
            <a:ext cx="7012902" cy="686354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607099" y="653144"/>
            <a:ext cx="5665034" cy="5693996"/>
          </a:xfrm>
        </p:spPr>
        <p:txBody>
          <a:bodyPr anchor="ctr">
            <a:normAutofit/>
          </a:bodyPr>
          <a:lstStyle>
            <a:lvl1pPr marL="0" indent="0">
              <a:buFont typeface="Arial" panose="020B0604020202020204" pitchFamily="34" charset="0"/>
              <a:buNone/>
              <a:defRPr sz="2400">
                <a:solidFill>
                  <a:schemeClr val="bg1"/>
                </a:solidFill>
              </a:defRPr>
            </a:lvl1pPr>
            <a:lvl2pPr>
              <a:defRPr sz="2000">
                <a:solidFill>
                  <a:schemeClr val="bg1"/>
                </a:solidFill>
              </a:defRPr>
            </a:lvl2pPr>
            <a:lvl3pPr>
              <a:defRPr sz="1800"/>
            </a:lvl3pPr>
            <a:lvl4pPr>
              <a:defRPr sz="1600"/>
            </a:lvl4pPr>
            <a:lvl5pPr>
              <a:defRPr sz="1600"/>
            </a:lvl5pPr>
          </a:lstStyle>
          <a:p>
            <a:pPr lvl="0"/>
            <a:r>
              <a:rPr lang="es-ES" dirty="0"/>
              <a:t>Haga clic para modificar los estilos de texto del patrón</a:t>
            </a:r>
          </a:p>
          <a:p>
            <a:pPr lvl="1"/>
            <a:r>
              <a:rPr lang="es-ES" dirty="0"/>
              <a:t>Segundo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7012900" y="6573520"/>
            <a:ext cx="4340900" cy="284480"/>
          </a:xfrm>
        </p:spPr>
        <p:txBody>
          <a:bodyPr/>
          <a:lstStyle/>
          <a:p>
            <a:r>
              <a:rPr lang="es-ES" dirty="0" err="1"/>
              <a:t>Ets</a:t>
            </a:r>
            <a:r>
              <a:rPr lang="es-ES" dirty="0"/>
              <a:t> es </a:t>
            </a:r>
            <a:r>
              <a:rPr lang="es-ES" dirty="0" err="1"/>
              <a:t>sadjkhas</a:t>
            </a:r>
            <a:r>
              <a:rPr lang="es-ES" dirty="0"/>
              <a:t> </a:t>
            </a:r>
            <a:r>
              <a:rPr lang="es-ES" dirty="0" err="1"/>
              <a:t>kjlashd</a:t>
            </a:r>
            <a:r>
              <a:rPr lang="es-ES" dirty="0"/>
              <a:t> </a:t>
            </a:r>
            <a:r>
              <a:rPr lang="es-ES" dirty="0" err="1"/>
              <a:t>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a:xfrm>
            <a:off x="11353800" y="6573520"/>
            <a:ext cx="838200" cy="290480"/>
          </a:xfrm>
        </p:spPr>
        <p:txBody>
          <a:bodyPr/>
          <a:lstStyle/>
          <a:p>
            <a:fld id="{38D73CC8-6D79-6C42-8908-6265171B4EAB}" type="slidenum">
              <a:rPr lang="es-ES" smtClean="0"/>
              <a:pPr/>
              <a:t>‹Nº›</a:t>
            </a:fld>
            <a:endParaRPr lang="es-ES"/>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7583332" y="322729"/>
            <a:ext cx="3953233" cy="1738630"/>
          </a:xfrm>
        </p:spPr>
        <p:txBody>
          <a:bodyPr anchor="b">
            <a:normAutofit/>
          </a:bodyPr>
          <a:lstStyle>
            <a:lvl1pPr algn="l">
              <a:defRPr sz="3600">
                <a:solidFill>
                  <a:schemeClr val="tx2">
                    <a:lumMod val="50000"/>
                  </a:schemeClr>
                </a:solidFill>
              </a:defRPr>
            </a:lvl1pPr>
          </a:lstStyle>
          <a:p>
            <a:r>
              <a:rPr lang="es-ES" dirty="0"/>
              <a:t>Haga clic para modificar</a:t>
            </a:r>
          </a:p>
        </p:txBody>
      </p:sp>
      <p:sp>
        <p:nvSpPr>
          <p:cNvPr id="10" name="Marcador de posición de imagen 5">
            <a:extLst>
              <a:ext uri="{FF2B5EF4-FFF2-40B4-BE49-F238E27FC236}">
                <a16:creationId xmlns:a16="http://schemas.microsoft.com/office/drawing/2014/main" id="{519004CB-E207-3B4E-88CE-08E67DB7E8E1}"/>
              </a:ext>
            </a:extLst>
          </p:cNvPr>
          <p:cNvSpPr>
            <a:spLocks noGrp="1"/>
          </p:cNvSpPr>
          <p:nvPr>
            <p:ph type="pic" sz="quarter" idx="12"/>
          </p:nvPr>
        </p:nvSpPr>
        <p:spPr>
          <a:xfrm>
            <a:off x="7583330" y="2259107"/>
            <a:ext cx="4193133" cy="4088034"/>
          </a:xfrm>
          <a:prstGeom prst="rect">
            <a:avLst/>
          </a:prstGeom>
          <a:ln w="76200">
            <a:noFill/>
          </a:ln>
        </p:spPr>
        <p:txBody>
          <a:bodyPr/>
          <a:lstStyle/>
          <a:p>
            <a:endParaRPr lang="es-ES"/>
          </a:p>
        </p:txBody>
      </p:sp>
    </p:spTree>
    <p:extLst>
      <p:ext uri="{BB962C8B-B14F-4D97-AF65-F5344CB8AC3E}">
        <p14:creationId xmlns:p14="http://schemas.microsoft.com/office/powerpoint/2010/main" val="3014458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10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10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8" grpId="0" animBg="1"/>
      <p:bldP spid="9" grpId="0" animBg="1"/>
      <p:bldP spid="2" grpId="0"/>
      <p:bldP spid="10"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N_DERECH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227D304-F0FB-3848-A9F4-7F0931252675}"/>
              </a:ext>
            </a:extLst>
          </p:cNvPr>
          <p:cNvSpPr/>
          <p:nvPr userDrawn="1"/>
        </p:nvSpPr>
        <p:spPr>
          <a:xfrm>
            <a:off x="-607099" y="-5546"/>
            <a:ext cx="7110333" cy="177497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2">
                  <a:lumMod val="50000"/>
                </a:schemeClr>
              </a:solidFill>
            </a:endParaRPr>
          </a:p>
        </p:txBody>
      </p:sp>
      <p:sp>
        <p:nvSpPr>
          <p:cNvPr id="2" name="Título 1">
            <a:extLst>
              <a:ext uri="{FF2B5EF4-FFF2-40B4-BE49-F238E27FC236}">
                <a16:creationId xmlns:a16="http://schemas.microsoft.com/office/drawing/2014/main" id="{BE560F8B-141F-424F-97A8-871210DAF087}"/>
              </a:ext>
            </a:extLst>
          </p:cNvPr>
          <p:cNvSpPr>
            <a:spLocks noGrp="1"/>
          </p:cNvSpPr>
          <p:nvPr>
            <p:ph type="title"/>
          </p:nvPr>
        </p:nvSpPr>
        <p:spPr>
          <a:xfrm>
            <a:off x="419100" y="281801"/>
            <a:ext cx="5387089" cy="1325563"/>
          </a:xfrm>
        </p:spPr>
        <p:txBody>
          <a:bodyPr anchor="ctr">
            <a:normAutofit/>
          </a:bodyPr>
          <a:lstStyle>
            <a:lvl1pPr algn="l">
              <a:defRPr sz="3600">
                <a:solidFill>
                  <a:schemeClr val="bg1"/>
                </a:solidFill>
              </a:defRPr>
            </a:lvl1pPr>
          </a:lstStyle>
          <a:p>
            <a:r>
              <a:rPr lang="es-ES" dirty="0"/>
              <a:t>Haga clic para modificar</a:t>
            </a:r>
          </a:p>
        </p:txBody>
      </p:sp>
      <p:sp>
        <p:nvSpPr>
          <p:cNvPr id="4" name="Marcador de contenido 3">
            <a:extLst>
              <a:ext uri="{FF2B5EF4-FFF2-40B4-BE49-F238E27FC236}">
                <a16:creationId xmlns:a16="http://schemas.microsoft.com/office/drawing/2014/main" id="{DBEE43CD-B508-B144-A56D-64A0D8DEC7CF}"/>
              </a:ext>
            </a:extLst>
          </p:cNvPr>
          <p:cNvSpPr>
            <a:spLocks noGrp="1"/>
          </p:cNvSpPr>
          <p:nvPr>
            <p:ph sz="half" idx="2"/>
          </p:nvPr>
        </p:nvSpPr>
        <p:spPr>
          <a:xfrm>
            <a:off x="419101" y="2101931"/>
            <a:ext cx="5387088" cy="4075031"/>
          </a:xfrm>
        </p:spPr>
        <p:txBody>
          <a:bodyPr>
            <a:normAutofit/>
          </a:bodyPr>
          <a:lstStyle>
            <a:lvl1pPr marL="0" indent="0">
              <a:buFont typeface="Arial" panose="020B0604020202020204" pitchFamily="34" charset="0"/>
              <a:buNone/>
              <a:defRPr sz="2400"/>
            </a:lvl1pPr>
            <a:lvl2pPr marL="323850" indent="0">
              <a:buNone/>
              <a:defRPr sz="2000"/>
            </a:lvl2pPr>
            <a:lvl3pPr>
              <a:defRPr sz="1800"/>
            </a:lvl3pPr>
            <a:lvl4pPr>
              <a:defRPr sz="1600"/>
            </a:lvl4pPr>
            <a:lvl5pPr>
              <a:defRPr sz="1600"/>
            </a:lvl5pPr>
          </a:lstStyle>
          <a:p>
            <a:pPr lvl="0"/>
            <a:r>
              <a:rPr lang="es-ES" dirty="0"/>
              <a:t>Haga clic para modificar los estilos de texto del patrón</a:t>
            </a:r>
          </a:p>
          <a:p>
            <a:pPr lvl="1"/>
            <a:r>
              <a:rPr lang="es-ES" dirty="0"/>
              <a:t>Segundo nivel</a:t>
            </a:r>
          </a:p>
        </p:txBody>
      </p:sp>
      <p:sp>
        <p:nvSpPr>
          <p:cNvPr id="8" name="Marcador de pie de página 7">
            <a:extLst>
              <a:ext uri="{FF2B5EF4-FFF2-40B4-BE49-F238E27FC236}">
                <a16:creationId xmlns:a16="http://schemas.microsoft.com/office/drawing/2014/main" id="{25862A1D-A772-1447-AF40-ECD5ACF66D21}"/>
              </a:ext>
            </a:extLst>
          </p:cNvPr>
          <p:cNvSpPr>
            <a:spLocks noGrp="1"/>
          </p:cNvSpPr>
          <p:nvPr>
            <p:ph type="ftr" sz="quarter" idx="10"/>
          </p:nvPr>
        </p:nvSpPr>
        <p:spPr>
          <a:xfrm>
            <a:off x="0" y="6573520"/>
            <a:ext cx="5773710" cy="284480"/>
          </a:xfrm>
        </p:spPr>
        <p:txBody>
          <a:bodyPr/>
          <a:lstStyle/>
          <a:p>
            <a:r>
              <a:rPr lang="es-ES"/>
              <a:t>Ets es sadjkhas kjlashd jkas</a:t>
            </a:r>
            <a:endParaRPr lang="es-ES" dirty="0"/>
          </a:p>
        </p:txBody>
      </p:sp>
      <p:sp>
        <p:nvSpPr>
          <p:cNvPr id="9" name="Marcador de número de diapositiva 8">
            <a:extLst>
              <a:ext uri="{FF2B5EF4-FFF2-40B4-BE49-F238E27FC236}">
                <a16:creationId xmlns:a16="http://schemas.microsoft.com/office/drawing/2014/main" id="{DFAC3C0A-37C2-B249-9590-215946C6DA83}"/>
              </a:ext>
            </a:extLst>
          </p:cNvPr>
          <p:cNvSpPr>
            <a:spLocks noGrp="1"/>
          </p:cNvSpPr>
          <p:nvPr>
            <p:ph type="sldNum" sz="quarter" idx="11"/>
          </p:nvPr>
        </p:nvSpPr>
        <p:spPr>
          <a:xfrm>
            <a:off x="5665034" y="6573520"/>
            <a:ext cx="838200" cy="290480"/>
          </a:xfrm>
        </p:spPr>
        <p:txBody>
          <a:bodyPr/>
          <a:lstStyle/>
          <a:p>
            <a:fld id="{38D73CC8-6D79-6C42-8908-6265171B4EAB}" type="slidenum">
              <a:rPr lang="es-ES" smtClean="0"/>
              <a:pPr/>
              <a:t>‹Nº›</a:t>
            </a:fld>
            <a:endParaRPr lang="es-ES"/>
          </a:p>
        </p:txBody>
      </p:sp>
      <p:sp>
        <p:nvSpPr>
          <p:cNvPr id="10" name="Marcador de posición de imagen 5">
            <a:extLst>
              <a:ext uri="{FF2B5EF4-FFF2-40B4-BE49-F238E27FC236}">
                <a16:creationId xmlns:a16="http://schemas.microsoft.com/office/drawing/2014/main" id="{18170DFC-AEFD-3B4F-93DE-8C59D7845BFE}"/>
              </a:ext>
            </a:extLst>
          </p:cNvPr>
          <p:cNvSpPr>
            <a:spLocks noGrp="1"/>
          </p:cNvSpPr>
          <p:nvPr>
            <p:ph type="pic" sz="quarter" idx="12"/>
          </p:nvPr>
        </p:nvSpPr>
        <p:spPr>
          <a:xfrm>
            <a:off x="6503234" y="-101183"/>
            <a:ext cx="5773710" cy="7060366"/>
          </a:xfrm>
          <a:prstGeom prst="rect">
            <a:avLst/>
          </a:prstGeom>
          <a:ln w="76200">
            <a:solidFill>
              <a:schemeClr val="tx2">
                <a:lumMod val="50000"/>
              </a:schemeClr>
            </a:solidFill>
          </a:ln>
        </p:spPr>
        <p:txBody>
          <a:bodyPr vert="horz" lIns="91440" tIns="45720" rIns="91440" bIns="45720" rtlCol="0">
            <a:normAutofit/>
          </a:bodyPr>
          <a:lstStyle>
            <a:lvl1pPr>
              <a:defRPr lang="es-ES" dirty="0"/>
            </a:lvl1pPr>
          </a:lstStyle>
          <a:p>
            <a:pPr lvl="0"/>
            <a:endParaRPr lang="es-ES" dirty="0"/>
          </a:p>
        </p:txBody>
      </p:sp>
    </p:spTree>
    <p:extLst>
      <p:ext uri="{BB962C8B-B14F-4D97-AF65-F5344CB8AC3E}">
        <p14:creationId xmlns:p14="http://schemas.microsoft.com/office/powerpoint/2010/main" val="25102944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10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4" grpId="0" build="p" bldLvl="2">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B2B2B2"/>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IDO_COMPLETO_PIE">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1336756-2BD6-294F-A558-94811DE36396}"/>
              </a:ext>
            </a:extLst>
          </p:cNvPr>
          <p:cNvSpPr>
            <a:spLocks noGrp="1"/>
          </p:cNvSpPr>
          <p:nvPr>
            <p:ph idx="1"/>
          </p:nvPr>
        </p:nvSpPr>
        <p:spPr>
          <a:xfrm>
            <a:off x="838200" y="457200"/>
            <a:ext cx="10515600" cy="5719763"/>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a:t>Ets es sadjkhas kjlashd jkas</a:t>
            </a:r>
            <a:endParaRPr lang="es-ES" dirty="0"/>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‹Nº›</a:t>
            </a:fld>
            <a:endParaRPr lang="es-ES"/>
          </a:p>
        </p:txBody>
      </p:sp>
    </p:spTree>
    <p:extLst>
      <p:ext uri="{BB962C8B-B14F-4D97-AF65-F5344CB8AC3E}">
        <p14:creationId xmlns:p14="http://schemas.microsoft.com/office/powerpoint/2010/main" val="120154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childTnLst>
                                  <p:subTnLst>
                                    <p:animClr clrSpc="rgb" dir="cw">
                                      <p:cBhvr override="childStyle">
                                        <p:cTn dur="1" fill="hold" display="0" masterRel="nextClick" afterEffect="1"/>
                                        <p:tgtEl>
                                          <p:spTgt spid="13">
                                            <p:txEl>
                                              <p:pRg st="0" end="0"/>
                                            </p:txEl>
                                          </p:spTgt>
                                        </p:tgtEl>
                                        <p:attrNameLst>
                                          <p:attrName>ppt_c</p:attrName>
                                        </p:attrNameLst>
                                      </p:cBhvr>
                                      <p:to>
                                        <a:srgbClr val="B5B5B5"/>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1000"/>
                                        <p:tgtEl>
                                          <p:spTgt spid="13">
                                            <p:txEl>
                                              <p:pRg st="1" end="1"/>
                                            </p:txEl>
                                          </p:spTgt>
                                        </p:tgtEl>
                                      </p:cBhvr>
                                    </p:animEffect>
                                  </p:childTnLst>
                                  <p:subTnLst>
                                    <p:animClr clrSpc="rgb" dir="cw">
                                      <p:cBhvr override="childStyle">
                                        <p:cTn dur="1" fill="hold" display="0" masterRel="nextClick" afterEffect="1"/>
                                        <p:tgtEl>
                                          <p:spTgt spid="13">
                                            <p:txEl>
                                              <p:pRg st="1" end="1"/>
                                            </p:txEl>
                                          </p:spTgt>
                                        </p:tgtEl>
                                        <p:attrNameLst>
                                          <p:attrName>ppt_c</p:attrName>
                                        </p:attrNameLst>
                                      </p:cBhvr>
                                      <p:to>
                                        <a:srgbClr val="B5B5B5"/>
                                      </p:to>
                                    </p:animClr>
                                  </p:subTnLst>
                                </p:cTn>
                              </p:par>
                              <p:par>
                                <p:cTn id="13" presetID="10" presetClass="entr" presetSubtype="0"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1000"/>
                                        <p:tgtEl>
                                          <p:spTgt spid="13">
                                            <p:txEl>
                                              <p:pRg st="2" end="2"/>
                                            </p:txEl>
                                          </p:spTgt>
                                        </p:tgtEl>
                                      </p:cBhvr>
                                    </p:animEffect>
                                  </p:childTnLst>
                                  <p:subTnLst>
                                    <p:animClr clrSpc="rgb" dir="cw">
                                      <p:cBhvr override="childStyle">
                                        <p:cTn dur="1" fill="hold" display="0" masterRel="nextClick" afterEffect="1"/>
                                        <p:tgtEl>
                                          <p:spTgt spid="13">
                                            <p:txEl>
                                              <p:pRg st="2" end="2"/>
                                            </p:txEl>
                                          </p:spTgt>
                                        </p:tgtEl>
                                        <p:attrNameLst>
                                          <p:attrName>ppt_c</p:attrName>
                                        </p:attrNameLst>
                                      </p:cBhvr>
                                      <p:to>
                                        <a:srgbClr val="B5B5B5"/>
                                      </p:to>
                                    </p:animClr>
                                  </p:subTnLst>
                                </p:cTn>
                              </p:par>
                              <p:par>
                                <p:cTn id="16" presetID="10" presetClass="entr" presetSubtype="0" fill="hold" grpId="0"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1000"/>
                                        <p:tgtEl>
                                          <p:spTgt spid="13">
                                            <p:txEl>
                                              <p:pRg st="3" end="3"/>
                                            </p:txEl>
                                          </p:spTgt>
                                        </p:tgtEl>
                                      </p:cBhvr>
                                    </p:animEffect>
                                  </p:childTnLst>
                                  <p:subTnLst>
                                    <p:animClr clrSpc="rgb" dir="cw">
                                      <p:cBhvr override="childStyle">
                                        <p:cTn dur="1" fill="hold" display="0" masterRel="nextClick" afterEffect="1"/>
                                        <p:tgtEl>
                                          <p:spTgt spid="13">
                                            <p:txEl>
                                              <p:pRg st="3" end="3"/>
                                            </p:txEl>
                                          </p:spTgt>
                                        </p:tgtEl>
                                        <p:attrNameLst>
                                          <p:attrName>ppt_c</p:attrName>
                                        </p:attrNameLst>
                                      </p:cBhvr>
                                      <p:to>
                                        <a:srgbClr val="B5B5B5"/>
                                      </p:to>
                                    </p:animClr>
                                  </p:subTnLst>
                                </p:cTn>
                              </p:par>
                              <p:par>
                                <p:cTn id="19" presetID="10" presetClass="entr" presetSubtype="0" fill="hold" grpId="0"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1000"/>
                                        <p:tgtEl>
                                          <p:spTgt spid="13">
                                            <p:txEl>
                                              <p:pRg st="4" end="4"/>
                                            </p:txEl>
                                          </p:spTgt>
                                        </p:tgtEl>
                                      </p:cBhvr>
                                    </p:animEffect>
                                  </p:childTnLst>
                                  <p:subTnLst>
                                    <p:animClr clrSpc="rgb" dir="cw">
                                      <p:cBhvr override="childStyle">
                                        <p:cTn dur="1" fill="hold" display="0" masterRel="nextClick" afterEffect="1"/>
                                        <p:tgtEl>
                                          <p:spTgt spid="13">
                                            <p:txEl>
                                              <p:pRg st="4" end="4"/>
                                            </p:txEl>
                                          </p:spTgt>
                                        </p:tgtEl>
                                        <p:attrNameLst>
                                          <p:attrName>ppt_c</p:attrName>
                                        </p:attrNameLst>
                                      </p:cBhvr>
                                      <p:to>
                                        <a:srgbClr val="B5B5B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4">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5">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SCANSO1">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4604F9E-21A7-7747-B2BE-D0F0077372F3}"/>
              </a:ext>
            </a:extLst>
          </p:cNvPr>
          <p:cNvSpPr>
            <a:spLocks noGrp="1"/>
          </p:cNvSpPr>
          <p:nvPr>
            <p:ph type="title" hasCustomPrompt="1"/>
          </p:nvPr>
        </p:nvSpPr>
        <p:spPr>
          <a:xfrm>
            <a:off x="838200" y="1193773"/>
            <a:ext cx="10515600" cy="1325563"/>
          </a:xfrm>
        </p:spPr>
        <p:txBody>
          <a:bodyPr>
            <a:normAutofit/>
          </a:bodyPr>
          <a:lstStyle>
            <a:lvl1pPr algn="ctr">
              <a:defRPr sz="5400" b="0" i="0">
                <a:latin typeface="Roboto Light" panose="02000000000000000000" pitchFamily="2" charset="0"/>
                <a:ea typeface="Roboto Light" panose="02000000000000000000" pitchFamily="2" charset="0"/>
                <a:cs typeface="Roboto Light" panose="02000000000000000000" pitchFamily="2" charset="0"/>
              </a:defRPr>
            </a:lvl1pPr>
          </a:lstStyle>
          <a:p>
            <a:r>
              <a:rPr lang="es-ES" dirty="0"/>
              <a:t>HORA DEL CAFÉ</a:t>
            </a:r>
          </a:p>
        </p:txBody>
      </p:sp>
      <p:grpSp>
        <p:nvGrpSpPr>
          <p:cNvPr id="13" name="Group 11">
            <a:extLst>
              <a:ext uri="{FF2B5EF4-FFF2-40B4-BE49-F238E27FC236}">
                <a16:creationId xmlns:a16="http://schemas.microsoft.com/office/drawing/2014/main" id="{ED71472C-D1CD-D24A-BCDB-B49C440EA62F}"/>
              </a:ext>
            </a:extLst>
          </p:cNvPr>
          <p:cNvGrpSpPr/>
          <p:nvPr userDrawn="1"/>
        </p:nvGrpSpPr>
        <p:grpSpPr>
          <a:xfrm>
            <a:off x="5679440" y="4937969"/>
            <a:ext cx="833120" cy="1069942"/>
            <a:chOff x="0" y="0"/>
            <a:chExt cx="1401592" cy="1800009"/>
          </a:xfrm>
          <a:solidFill>
            <a:srgbClr val="212935"/>
          </a:solidFill>
        </p:grpSpPr>
        <p:sp>
          <p:nvSpPr>
            <p:cNvPr id="14" name="Shape 9">
              <a:extLst>
                <a:ext uri="{FF2B5EF4-FFF2-40B4-BE49-F238E27FC236}">
                  <a16:creationId xmlns:a16="http://schemas.microsoft.com/office/drawing/2014/main" id="{E4654C79-8A78-2B43-AD56-BBB36ADD43CB}"/>
                </a:ext>
              </a:extLst>
            </p:cNvPr>
            <p:cNvSpPr/>
            <p:nvPr/>
          </p:nvSpPr>
          <p:spPr>
            <a:xfrm>
              <a:off x="0" y="1060279"/>
              <a:ext cx="1401593" cy="739731"/>
            </a:xfrm>
            <a:custGeom>
              <a:avLst/>
              <a:gdLst/>
              <a:ahLst/>
              <a:cxnLst>
                <a:cxn ang="0">
                  <a:pos x="wd2" y="hd2"/>
                </a:cxn>
                <a:cxn ang="5400000">
                  <a:pos x="wd2" y="hd2"/>
                </a:cxn>
                <a:cxn ang="10800000">
                  <a:pos x="wd2" y="hd2"/>
                </a:cxn>
                <a:cxn ang="16200000">
                  <a:pos x="wd2" y="hd2"/>
                </a:cxn>
              </a:cxnLst>
              <a:rect l="0" t="0" r="r" b="b"/>
              <a:pathLst>
                <a:path w="21600" h="21600" extrusionOk="0">
                  <a:moveTo>
                    <a:pt x="19304" y="3429"/>
                  </a:moveTo>
                  <a:cubicBezTo>
                    <a:pt x="19960" y="3429"/>
                    <a:pt x="20418" y="4348"/>
                    <a:pt x="20418" y="5664"/>
                  </a:cubicBezTo>
                  <a:cubicBezTo>
                    <a:pt x="20418" y="7486"/>
                    <a:pt x="19401" y="8753"/>
                    <a:pt x="18566" y="9413"/>
                  </a:cubicBezTo>
                  <a:cubicBezTo>
                    <a:pt x="18851" y="7712"/>
                    <a:pt x="19011" y="5899"/>
                    <a:pt x="19011" y="4015"/>
                  </a:cubicBezTo>
                  <a:lnTo>
                    <a:pt x="19011" y="3495"/>
                  </a:lnTo>
                  <a:cubicBezTo>
                    <a:pt x="19106" y="3454"/>
                    <a:pt x="19204" y="3429"/>
                    <a:pt x="19304" y="3429"/>
                  </a:cubicBezTo>
                  <a:close/>
                  <a:moveTo>
                    <a:pt x="17984" y="12120"/>
                  </a:moveTo>
                  <a:cubicBezTo>
                    <a:pt x="19238" y="11677"/>
                    <a:pt x="21600" y="9478"/>
                    <a:pt x="21600" y="5664"/>
                  </a:cubicBezTo>
                  <a:cubicBezTo>
                    <a:pt x="21600" y="3100"/>
                    <a:pt x="20613" y="1166"/>
                    <a:pt x="19304" y="1166"/>
                  </a:cubicBezTo>
                  <a:cubicBezTo>
                    <a:pt x="19205" y="1166"/>
                    <a:pt x="19108" y="1178"/>
                    <a:pt x="19011" y="1200"/>
                  </a:cubicBezTo>
                  <a:lnTo>
                    <a:pt x="19011" y="0"/>
                  </a:lnTo>
                  <a:lnTo>
                    <a:pt x="0" y="0"/>
                  </a:lnTo>
                  <a:lnTo>
                    <a:pt x="0" y="4015"/>
                  </a:lnTo>
                  <a:cubicBezTo>
                    <a:pt x="0" y="10742"/>
                    <a:pt x="2033" y="16586"/>
                    <a:pt x="4579" y="19543"/>
                  </a:cubicBezTo>
                  <a:lnTo>
                    <a:pt x="1526" y="19543"/>
                  </a:lnTo>
                  <a:cubicBezTo>
                    <a:pt x="1653" y="20777"/>
                    <a:pt x="1969" y="21600"/>
                    <a:pt x="2339" y="21600"/>
                  </a:cubicBezTo>
                  <a:lnTo>
                    <a:pt x="8140" y="21600"/>
                  </a:lnTo>
                  <a:lnTo>
                    <a:pt x="10872" y="21600"/>
                  </a:lnTo>
                  <a:lnTo>
                    <a:pt x="16780" y="21600"/>
                  </a:lnTo>
                  <a:cubicBezTo>
                    <a:pt x="17150" y="21600"/>
                    <a:pt x="17466" y="20777"/>
                    <a:pt x="17593" y="19543"/>
                  </a:cubicBezTo>
                  <a:lnTo>
                    <a:pt x="14432" y="19543"/>
                  </a:lnTo>
                  <a:cubicBezTo>
                    <a:pt x="15872" y="17871"/>
                    <a:pt x="17147" y="15276"/>
                    <a:pt x="17984" y="12120"/>
                  </a:cubicBezTo>
                  <a:close/>
                </a:path>
              </a:pathLst>
            </a:custGeom>
            <a:grpFill/>
            <a:ln w="12700" cap="flat">
              <a:solidFill>
                <a:srgbClr val="212935"/>
              </a:solidFill>
              <a:miter lim="400000"/>
            </a:ln>
            <a:effectLst/>
          </p:spPr>
          <p:txBody>
            <a:bodyPr wrap="square" lIns="0" tIns="0" rIns="0" bIns="0" numCol="1" anchor="ctr">
              <a:noAutofit/>
            </a:bodyPr>
            <a:lstStyle/>
            <a:p>
              <a:pPr lvl="0"/>
              <a:endParaRPr/>
            </a:p>
          </p:txBody>
        </p:sp>
        <p:sp>
          <p:nvSpPr>
            <p:cNvPr id="15" name="Shape 10">
              <a:extLst>
                <a:ext uri="{FF2B5EF4-FFF2-40B4-BE49-F238E27FC236}">
                  <a16:creationId xmlns:a16="http://schemas.microsoft.com/office/drawing/2014/main" id="{FCAB067C-5392-F341-9318-84ED9B718B47}"/>
                </a:ext>
              </a:extLst>
            </p:cNvPr>
            <p:cNvSpPr/>
            <p:nvPr/>
          </p:nvSpPr>
          <p:spPr>
            <a:xfrm>
              <a:off x="186446" y="0"/>
              <a:ext cx="889001" cy="888830"/>
            </a:xfrm>
            <a:custGeom>
              <a:avLst/>
              <a:gdLst/>
              <a:ahLst/>
              <a:cxnLst>
                <a:cxn ang="0">
                  <a:pos x="wd2" y="hd2"/>
                </a:cxn>
                <a:cxn ang="5400000">
                  <a:pos x="wd2" y="hd2"/>
                </a:cxn>
                <a:cxn ang="10800000">
                  <a:pos x="wd2" y="hd2"/>
                </a:cxn>
                <a:cxn ang="16200000">
                  <a:pos x="wd2" y="hd2"/>
                </a:cxn>
              </a:cxnLst>
              <a:rect l="0" t="0" r="r" b="b"/>
              <a:pathLst>
                <a:path w="19679" h="20594" extrusionOk="0">
                  <a:moveTo>
                    <a:pt x="9839" y="0"/>
                  </a:moveTo>
                  <a:cubicBezTo>
                    <a:pt x="7321" y="0"/>
                    <a:pt x="4803" y="998"/>
                    <a:pt x="2882" y="3009"/>
                  </a:cubicBezTo>
                  <a:cubicBezTo>
                    <a:pt x="-961" y="7031"/>
                    <a:pt x="-961" y="13556"/>
                    <a:pt x="2882" y="17578"/>
                  </a:cubicBezTo>
                  <a:cubicBezTo>
                    <a:pt x="6725" y="21600"/>
                    <a:pt x="12953" y="21600"/>
                    <a:pt x="16796" y="17578"/>
                  </a:cubicBezTo>
                  <a:cubicBezTo>
                    <a:pt x="20639" y="13556"/>
                    <a:pt x="20639" y="7031"/>
                    <a:pt x="16796" y="3009"/>
                  </a:cubicBezTo>
                  <a:cubicBezTo>
                    <a:pt x="14875" y="998"/>
                    <a:pt x="12357" y="0"/>
                    <a:pt x="9839" y="0"/>
                  </a:cubicBezTo>
                  <a:close/>
                  <a:moveTo>
                    <a:pt x="9839" y="1030"/>
                  </a:moveTo>
                  <a:cubicBezTo>
                    <a:pt x="12106" y="1030"/>
                    <a:pt x="14373" y="1931"/>
                    <a:pt x="16102" y="3741"/>
                  </a:cubicBezTo>
                  <a:cubicBezTo>
                    <a:pt x="19561" y="7361"/>
                    <a:pt x="19561" y="13231"/>
                    <a:pt x="16102" y="16851"/>
                  </a:cubicBezTo>
                  <a:cubicBezTo>
                    <a:pt x="12643" y="20471"/>
                    <a:pt x="7035" y="20471"/>
                    <a:pt x="3576" y="16851"/>
                  </a:cubicBezTo>
                  <a:cubicBezTo>
                    <a:pt x="117" y="13231"/>
                    <a:pt x="117" y="7361"/>
                    <a:pt x="3576" y="3741"/>
                  </a:cubicBezTo>
                  <a:cubicBezTo>
                    <a:pt x="5305" y="1931"/>
                    <a:pt x="7572" y="1030"/>
                    <a:pt x="9839" y="1030"/>
                  </a:cubicBezTo>
                  <a:close/>
                  <a:moveTo>
                    <a:pt x="9777" y="3237"/>
                  </a:moveTo>
                  <a:cubicBezTo>
                    <a:pt x="9523" y="3237"/>
                    <a:pt x="9316" y="3454"/>
                    <a:pt x="9316" y="3719"/>
                  </a:cubicBezTo>
                  <a:lnTo>
                    <a:pt x="9316" y="9749"/>
                  </a:lnTo>
                  <a:lnTo>
                    <a:pt x="5524" y="9749"/>
                  </a:lnTo>
                  <a:cubicBezTo>
                    <a:pt x="5270" y="9749"/>
                    <a:pt x="5068" y="9966"/>
                    <a:pt x="5068" y="10231"/>
                  </a:cubicBezTo>
                  <a:lnTo>
                    <a:pt x="5068" y="10361"/>
                  </a:lnTo>
                  <a:cubicBezTo>
                    <a:pt x="5068" y="10627"/>
                    <a:pt x="5270" y="10844"/>
                    <a:pt x="5524" y="10844"/>
                  </a:cubicBezTo>
                  <a:lnTo>
                    <a:pt x="9855" y="10844"/>
                  </a:lnTo>
                  <a:cubicBezTo>
                    <a:pt x="9996" y="10844"/>
                    <a:pt x="10112" y="10770"/>
                    <a:pt x="10196" y="10665"/>
                  </a:cubicBezTo>
                  <a:cubicBezTo>
                    <a:pt x="10297" y="10577"/>
                    <a:pt x="10362" y="10460"/>
                    <a:pt x="10362" y="10312"/>
                  </a:cubicBezTo>
                  <a:lnTo>
                    <a:pt x="10362" y="3719"/>
                  </a:lnTo>
                  <a:cubicBezTo>
                    <a:pt x="10362" y="3454"/>
                    <a:pt x="10155" y="3237"/>
                    <a:pt x="9901" y="3237"/>
                  </a:cubicBezTo>
                  <a:lnTo>
                    <a:pt x="9777" y="3237"/>
                  </a:lnTo>
                  <a:close/>
                </a:path>
              </a:pathLst>
            </a:custGeom>
            <a:grpFill/>
            <a:ln w="12700" cap="flat">
              <a:solidFill>
                <a:srgbClr val="212935"/>
              </a:solidFill>
              <a:miter lim="400000"/>
            </a:ln>
            <a:effectLst/>
          </p:spPr>
          <p:txBody>
            <a:bodyPr wrap="square" lIns="50800" tIns="50800" rIns="50800" bIns="50800" numCol="1" anchor="ctr">
              <a:noAutofit/>
            </a:bodyPr>
            <a:lstStyle/>
            <a:p>
              <a:pPr lvl="0"/>
              <a:endParaRPr/>
            </a:p>
          </p:txBody>
        </p:sp>
      </p:grpSp>
      <p:sp>
        <p:nvSpPr>
          <p:cNvPr id="17" name="Título 11">
            <a:extLst>
              <a:ext uri="{FF2B5EF4-FFF2-40B4-BE49-F238E27FC236}">
                <a16:creationId xmlns:a16="http://schemas.microsoft.com/office/drawing/2014/main" id="{E255C191-B3A7-9548-AA9E-0682860FFFAC}"/>
              </a:ext>
            </a:extLst>
          </p:cNvPr>
          <p:cNvSpPr txBox="1">
            <a:spLocks/>
          </p:cNvSpPr>
          <p:nvPr userDrawn="1"/>
        </p:nvSpPr>
        <p:spPr>
          <a:xfrm>
            <a:off x="838200" y="2982330"/>
            <a:ext cx="10515600" cy="1325563"/>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8000" b="0" i="0" kern="1200">
                <a:solidFill>
                  <a:srgbClr val="31333D"/>
                </a:solidFill>
                <a:latin typeface="Roboto Light" panose="02000000000000000000" pitchFamily="2" charset="0"/>
                <a:ea typeface="Roboto Light" panose="02000000000000000000" pitchFamily="2" charset="0"/>
                <a:cs typeface="Roboto Light" panose="02000000000000000000" pitchFamily="2" charset="0"/>
              </a:defRPr>
            </a:lvl1pPr>
          </a:lstStyle>
          <a:p>
            <a:pPr algn="ctr"/>
            <a:fld id="{B18C1D13-E61A-D94A-947B-843E515A8B6B}" type="datetime12">
              <a:rPr lang="es-ES" sz="11500" b="0" i="0" smtClean="0">
                <a:solidFill>
                  <a:schemeClr val="accent2"/>
                </a:solidFill>
                <a:latin typeface="Roboto Thin" panose="02000000000000000000" pitchFamily="2" charset="0"/>
                <a:ea typeface="Roboto Thin" panose="02000000000000000000" pitchFamily="2" charset="0"/>
                <a:cs typeface="Roboto Thin" panose="02000000000000000000" pitchFamily="2" charset="0"/>
              </a:rPr>
              <a:pPr algn="ctr"/>
              <a:t>8:46 a. m.</a:t>
            </a:fld>
            <a:endParaRPr lang="es-ES" sz="8800" b="0" i="0" dirty="0">
              <a:solidFill>
                <a:schemeClr val="accent2"/>
              </a:solidFill>
              <a:latin typeface="Roboto Thin" panose="02000000000000000000" pitchFamily="2" charset="0"/>
              <a:ea typeface="Roboto Thin" panose="02000000000000000000" pitchFamily="2" charset="0"/>
              <a:cs typeface="Roboto Thin" panose="02000000000000000000" pitchFamily="2" charset="0"/>
            </a:endParaRPr>
          </a:p>
        </p:txBody>
      </p:sp>
      <p:sp>
        <p:nvSpPr>
          <p:cNvPr id="23" name="Rectángulo 22">
            <a:extLst>
              <a:ext uri="{FF2B5EF4-FFF2-40B4-BE49-F238E27FC236}">
                <a16:creationId xmlns:a16="http://schemas.microsoft.com/office/drawing/2014/main" id="{D87EA042-A262-F340-B8B6-2074E466F273}"/>
              </a:ext>
            </a:extLst>
          </p:cNvPr>
          <p:cNvSpPr/>
          <p:nvPr userDrawn="1"/>
        </p:nvSpPr>
        <p:spPr>
          <a:xfrm>
            <a:off x="5501980" y="4770887"/>
            <a:ext cx="1070919" cy="747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1" name="Grupo 20">
            <a:extLst>
              <a:ext uri="{FF2B5EF4-FFF2-40B4-BE49-F238E27FC236}">
                <a16:creationId xmlns:a16="http://schemas.microsoft.com/office/drawing/2014/main" id="{5481BF3D-47E0-5847-A479-5EC97C871A82}"/>
              </a:ext>
            </a:extLst>
          </p:cNvPr>
          <p:cNvGrpSpPr/>
          <p:nvPr userDrawn="1"/>
        </p:nvGrpSpPr>
        <p:grpSpPr>
          <a:xfrm>
            <a:off x="5790265" y="4937969"/>
            <a:ext cx="495507" cy="495507"/>
            <a:chOff x="7185021" y="4937968"/>
            <a:chExt cx="528329" cy="528329"/>
          </a:xfrm>
        </p:grpSpPr>
        <p:sp>
          <p:nvSpPr>
            <p:cNvPr id="18" name="Elipse 17">
              <a:extLst>
                <a:ext uri="{FF2B5EF4-FFF2-40B4-BE49-F238E27FC236}">
                  <a16:creationId xmlns:a16="http://schemas.microsoft.com/office/drawing/2014/main" id="{1702ABC1-0F08-8D43-A2BC-73E9896C1B4C}"/>
                </a:ext>
              </a:extLst>
            </p:cNvPr>
            <p:cNvSpPr/>
            <p:nvPr userDrawn="1"/>
          </p:nvSpPr>
          <p:spPr>
            <a:xfrm>
              <a:off x="7185021" y="4937968"/>
              <a:ext cx="528329" cy="528329"/>
            </a:xfrm>
            <a:prstGeom prst="ellipse">
              <a:avLst/>
            </a:prstGeom>
            <a:noFill/>
            <a:ln w="22225">
              <a:solidFill>
                <a:srgbClr val="48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3">
              <a:extLst>
                <a:ext uri="{FF2B5EF4-FFF2-40B4-BE49-F238E27FC236}">
                  <a16:creationId xmlns:a16="http://schemas.microsoft.com/office/drawing/2014/main" id="{B8FA4785-03D7-8546-A4A5-7DFAB84C3EF7}"/>
                </a:ext>
              </a:extLst>
            </p:cNvPr>
            <p:cNvCxnSpPr>
              <a:cxnSpLocks/>
            </p:cNvCxnSpPr>
            <p:nvPr userDrawn="1"/>
          </p:nvCxnSpPr>
          <p:spPr>
            <a:xfrm>
              <a:off x="7327900" y="5035550"/>
              <a:ext cx="120650" cy="166582"/>
            </a:xfrm>
            <a:prstGeom prst="line">
              <a:avLst/>
            </a:prstGeom>
            <a:ln w="22225">
              <a:solidFill>
                <a:srgbClr val="484A57"/>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2" name="Grupo 21">
            <a:extLst>
              <a:ext uri="{FF2B5EF4-FFF2-40B4-BE49-F238E27FC236}">
                <a16:creationId xmlns:a16="http://schemas.microsoft.com/office/drawing/2014/main" id="{228E6415-0053-6348-9119-5207A2801E84}"/>
              </a:ext>
            </a:extLst>
          </p:cNvPr>
          <p:cNvGrpSpPr/>
          <p:nvPr userDrawn="1"/>
        </p:nvGrpSpPr>
        <p:grpSpPr>
          <a:xfrm>
            <a:off x="5793440" y="4937971"/>
            <a:ext cx="495507" cy="495507"/>
            <a:chOff x="6410321" y="4937968"/>
            <a:chExt cx="528329" cy="528329"/>
          </a:xfrm>
        </p:grpSpPr>
        <p:sp>
          <p:nvSpPr>
            <p:cNvPr id="2" name="Elipse 1">
              <a:extLst>
                <a:ext uri="{FF2B5EF4-FFF2-40B4-BE49-F238E27FC236}">
                  <a16:creationId xmlns:a16="http://schemas.microsoft.com/office/drawing/2014/main" id="{BC98425A-307E-7D41-97B4-2AA2EE1B9ACA}"/>
                </a:ext>
              </a:extLst>
            </p:cNvPr>
            <p:cNvSpPr/>
            <p:nvPr userDrawn="1"/>
          </p:nvSpPr>
          <p:spPr>
            <a:xfrm>
              <a:off x="6410321" y="4937968"/>
              <a:ext cx="528329" cy="528329"/>
            </a:xfrm>
            <a:prstGeom prst="ellipse">
              <a:avLst/>
            </a:prstGeom>
            <a:noFill/>
            <a:ln w="22225">
              <a:solidFill>
                <a:srgbClr val="48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18">
              <a:extLst>
                <a:ext uri="{FF2B5EF4-FFF2-40B4-BE49-F238E27FC236}">
                  <a16:creationId xmlns:a16="http://schemas.microsoft.com/office/drawing/2014/main" id="{06F79061-C435-A842-AF90-D09737D55134}"/>
                </a:ext>
              </a:extLst>
            </p:cNvPr>
            <p:cNvCxnSpPr>
              <a:cxnSpLocks/>
            </p:cNvCxnSpPr>
            <p:nvPr userDrawn="1"/>
          </p:nvCxnSpPr>
          <p:spPr>
            <a:xfrm flipH="1">
              <a:off x="6671310" y="5101378"/>
              <a:ext cx="104140" cy="100753"/>
            </a:xfrm>
            <a:prstGeom prst="line">
              <a:avLst/>
            </a:prstGeom>
            <a:ln w="22225">
              <a:solidFill>
                <a:srgbClr val="484A57"/>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307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60000" fill="hold"/>
                                        <p:tgtEl>
                                          <p:spTgt spid="22"/>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SCANSO2">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4604F9E-21A7-7747-B2BE-D0F0077372F3}"/>
              </a:ext>
            </a:extLst>
          </p:cNvPr>
          <p:cNvSpPr>
            <a:spLocks noGrp="1"/>
          </p:cNvSpPr>
          <p:nvPr>
            <p:ph type="title" hasCustomPrompt="1"/>
          </p:nvPr>
        </p:nvSpPr>
        <p:spPr>
          <a:xfrm>
            <a:off x="838200" y="1193773"/>
            <a:ext cx="10515600" cy="1325563"/>
          </a:xfrm>
        </p:spPr>
        <p:txBody>
          <a:bodyPr>
            <a:normAutofit/>
          </a:bodyPr>
          <a:lstStyle>
            <a:lvl1pPr algn="ctr">
              <a:defRPr sz="5400" b="0" i="0">
                <a:latin typeface="Roboto Light" panose="02000000000000000000" pitchFamily="2" charset="0"/>
                <a:ea typeface="Roboto Light" panose="02000000000000000000" pitchFamily="2" charset="0"/>
                <a:cs typeface="Roboto Light" panose="02000000000000000000" pitchFamily="2" charset="0"/>
              </a:defRPr>
            </a:lvl1pPr>
          </a:lstStyle>
          <a:p>
            <a:r>
              <a:rPr lang="es-ES" dirty="0"/>
              <a:t>HORA DEL APERITIVO</a:t>
            </a:r>
          </a:p>
        </p:txBody>
      </p:sp>
      <p:sp>
        <p:nvSpPr>
          <p:cNvPr id="17" name="Título 11">
            <a:extLst>
              <a:ext uri="{FF2B5EF4-FFF2-40B4-BE49-F238E27FC236}">
                <a16:creationId xmlns:a16="http://schemas.microsoft.com/office/drawing/2014/main" id="{E255C191-B3A7-9548-AA9E-0682860FFFAC}"/>
              </a:ext>
            </a:extLst>
          </p:cNvPr>
          <p:cNvSpPr txBox="1">
            <a:spLocks/>
          </p:cNvSpPr>
          <p:nvPr userDrawn="1"/>
        </p:nvSpPr>
        <p:spPr>
          <a:xfrm>
            <a:off x="838200" y="2982330"/>
            <a:ext cx="10515600" cy="1325563"/>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8000" b="0" i="0" kern="1200">
                <a:solidFill>
                  <a:srgbClr val="31333D"/>
                </a:solidFill>
                <a:latin typeface="Roboto Light" panose="02000000000000000000" pitchFamily="2" charset="0"/>
                <a:ea typeface="Roboto Light" panose="02000000000000000000" pitchFamily="2" charset="0"/>
                <a:cs typeface="Roboto Light" panose="02000000000000000000" pitchFamily="2" charset="0"/>
              </a:defRPr>
            </a:lvl1pPr>
          </a:lstStyle>
          <a:p>
            <a:pPr algn="ctr"/>
            <a:fld id="{B18C1D13-E61A-D94A-947B-843E515A8B6B}" type="datetime12">
              <a:rPr lang="es-ES" sz="11500" b="0" i="0" smtClean="0">
                <a:solidFill>
                  <a:schemeClr val="accent2"/>
                </a:solidFill>
                <a:latin typeface="Roboto Thin" panose="02000000000000000000" pitchFamily="2" charset="0"/>
                <a:ea typeface="Roboto Thin" panose="02000000000000000000" pitchFamily="2" charset="0"/>
                <a:cs typeface="Roboto Thin" panose="02000000000000000000" pitchFamily="2" charset="0"/>
              </a:rPr>
              <a:pPr algn="ctr"/>
              <a:t>8:46 a. m.</a:t>
            </a:fld>
            <a:endParaRPr lang="es-ES" sz="8800" b="0" i="0" dirty="0">
              <a:solidFill>
                <a:schemeClr val="accent2"/>
              </a:solidFill>
              <a:latin typeface="Roboto Thin" panose="02000000000000000000" pitchFamily="2" charset="0"/>
              <a:ea typeface="Roboto Thin" panose="02000000000000000000" pitchFamily="2" charset="0"/>
              <a:cs typeface="Roboto Thin" panose="02000000000000000000" pitchFamily="2" charset="0"/>
            </a:endParaRPr>
          </a:p>
        </p:txBody>
      </p:sp>
      <p:sp>
        <p:nvSpPr>
          <p:cNvPr id="5" name="Rectángulo 4">
            <a:extLst>
              <a:ext uri="{FF2B5EF4-FFF2-40B4-BE49-F238E27FC236}">
                <a16:creationId xmlns:a16="http://schemas.microsoft.com/office/drawing/2014/main" id="{9007D4AE-F9C9-CD41-8FD3-34370DDE3DDD}"/>
              </a:ext>
            </a:extLst>
          </p:cNvPr>
          <p:cNvSpPr/>
          <p:nvPr userDrawn="1"/>
        </p:nvSpPr>
        <p:spPr>
          <a:xfrm>
            <a:off x="6051995" y="5271338"/>
            <a:ext cx="1070919" cy="747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A8454CEA-82FA-4143-9583-34BA83FF02B9}"/>
              </a:ext>
            </a:extLst>
          </p:cNvPr>
          <p:cNvGrpSpPr/>
          <p:nvPr userDrawn="1"/>
        </p:nvGrpSpPr>
        <p:grpSpPr>
          <a:xfrm>
            <a:off x="6340280" y="5507172"/>
            <a:ext cx="495507" cy="495507"/>
            <a:chOff x="7185021" y="4937968"/>
            <a:chExt cx="528329" cy="528329"/>
          </a:xfrm>
        </p:grpSpPr>
        <p:sp>
          <p:nvSpPr>
            <p:cNvPr id="7" name="Elipse 6">
              <a:extLst>
                <a:ext uri="{FF2B5EF4-FFF2-40B4-BE49-F238E27FC236}">
                  <a16:creationId xmlns:a16="http://schemas.microsoft.com/office/drawing/2014/main" id="{9C523B9B-CC9B-D945-80B8-6B4289FF0175}"/>
                </a:ext>
              </a:extLst>
            </p:cNvPr>
            <p:cNvSpPr/>
            <p:nvPr userDrawn="1"/>
          </p:nvSpPr>
          <p:spPr>
            <a:xfrm>
              <a:off x="7185021" y="4937968"/>
              <a:ext cx="528329" cy="528329"/>
            </a:xfrm>
            <a:prstGeom prst="ellipse">
              <a:avLst/>
            </a:prstGeom>
            <a:noFill/>
            <a:ln w="22225">
              <a:solidFill>
                <a:srgbClr val="48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8">
              <a:extLst>
                <a:ext uri="{FF2B5EF4-FFF2-40B4-BE49-F238E27FC236}">
                  <a16:creationId xmlns:a16="http://schemas.microsoft.com/office/drawing/2014/main" id="{F4048CF6-CB26-E743-B24C-73783DA46D6A}"/>
                </a:ext>
              </a:extLst>
            </p:cNvPr>
            <p:cNvCxnSpPr>
              <a:cxnSpLocks/>
            </p:cNvCxnSpPr>
            <p:nvPr userDrawn="1"/>
          </p:nvCxnSpPr>
          <p:spPr>
            <a:xfrm>
              <a:off x="7327900" y="5035550"/>
              <a:ext cx="120650" cy="166582"/>
            </a:xfrm>
            <a:prstGeom prst="line">
              <a:avLst/>
            </a:prstGeom>
            <a:ln w="22225">
              <a:solidFill>
                <a:srgbClr val="484A57"/>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0" name="Grupo 9">
            <a:extLst>
              <a:ext uri="{FF2B5EF4-FFF2-40B4-BE49-F238E27FC236}">
                <a16:creationId xmlns:a16="http://schemas.microsoft.com/office/drawing/2014/main" id="{66C4018E-726E-4A43-A022-95AF7972BF2B}"/>
              </a:ext>
            </a:extLst>
          </p:cNvPr>
          <p:cNvGrpSpPr/>
          <p:nvPr userDrawn="1"/>
        </p:nvGrpSpPr>
        <p:grpSpPr>
          <a:xfrm>
            <a:off x="6343455" y="5507174"/>
            <a:ext cx="495507" cy="495507"/>
            <a:chOff x="6410321" y="4937968"/>
            <a:chExt cx="528329" cy="528329"/>
          </a:xfrm>
        </p:grpSpPr>
        <p:sp>
          <p:nvSpPr>
            <p:cNvPr id="11" name="Elipse 10">
              <a:extLst>
                <a:ext uri="{FF2B5EF4-FFF2-40B4-BE49-F238E27FC236}">
                  <a16:creationId xmlns:a16="http://schemas.microsoft.com/office/drawing/2014/main" id="{7C255D12-96EC-9E40-9266-B681E2738635}"/>
                </a:ext>
              </a:extLst>
            </p:cNvPr>
            <p:cNvSpPr/>
            <p:nvPr userDrawn="1"/>
          </p:nvSpPr>
          <p:spPr>
            <a:xfrm>
              <a:off x="6410321" y="4937968"/>
              <a:ext cx="528329" cy="528329"/>
            </a:xfrm>
            <a:prstGeom prst="ellipse">
              <a:avLst/>
            </a:prstGeom>
            <a:noFill/>
            <a:ln w="22225">
              <a:solidFill>
                <a:srgbClr val="484A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12">
              <a:extLst>
                <a:ext uri="{FF2B5EF4-FFF2-40B4-BE49-F238E27FC236}">
                  <a16:creationId xmlns:a16="http://schemas.microsoft.com/office/drawing/2014/main" id="{E8664930-B802-F44D-B621-B505833DB01A}"/>
                </a:ext>
              </a:extLst>
            </p:cNvPr>
            <p:cNvCxnSpPr>
              <a:cxnSpLocks/>
            </p:cNvCxnSpPr>
            <p:nvPr userDrawn="1"/>
          </p:nvCxnSpPr>
          <p:spPr>
            <a:xfrm flipH="1">
              <a:off x="6671310" y="5101378"/>
              <a:ext cx="104140" cy="100753"/>
            </a:xfrm>
            <a:prstGeom prst="line">
              <a:avLst/>
            </a:prstGeom>
            <a:ln w="22225">
              <a:solidFill>
                <a:srgbClr val="484A57"/>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8" name="Imagen 7">
            <a:extLst>
              <a:ext uri="{FF2B5EF4-FFF2-40B4-BE49-F238E27FC236}">
                <a16:creationId xmlns:a16="http://schemas.microsoft.com/office/drawing/2014/main" id="{5F9C8B95-5B94-ED4A-8CE3-B98AADC178AB}"/>
              </a:ext>
            </a:extLst>
          </p:cNvPr>
          <p:cNvPicPr>
            <a:picLocks noChangeAspect="1"/>
          </p:cNvPicPr>
          <p:nvPr userDrawn="1"/>
        </p:nvPicPr>
        <p:blipFill>
          <a:blip r:embed="rId2">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76000"/>
                    </a14:imgEffect>
                    <a14:imgEffect>
                      <a14:brightnessContrast bright="20000" contrast="49000"/>
                    </a14:imgEffect>
                  </a14:imgLayer>
                </a14:imgProps>
              </a:ext>
            </a:extLst>
          </a:blip>
          <a:stretch>
            <a:fillRect/>
          </a:stretch>
        </p:blipFill>
        <p:spPr>
          <a:xfrm>
            <a:off x="5257724" y="4809561"/>
            <a:ext cx="1209040" cy="1209040"/>
          </a:xfrm>
          <a:prstGeom prst="rect">
            <a:avLst/>
          </a:prstGeom>
        </p:spPr>
      </p:pic>
    </p:spTree>
    <p:extLst>
      <p:ext uri="{BB962C8B-B14F-4D97-AF65-F5344CB8AC3E}">
        <p14:creationId xmlns:p14="http://schemas.microsoft.com/office/powerpoint/2010/main" val="333749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60000" fill="hold"/>
                                        <p:tgtEl>
                                          <p:spTgt spid="1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ENVENIDA">
    <p:bg>
      <p:bgPr>
        <a:solidFill>
          <a:schemeClr val="tx2">
            <a:lumMod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00803-8248-3A4E-B15C-1F735597F37C}"/>
              </a:ext>
            </a:extLst>
          </p:cNvPr>
          <p:cNvSpPr>
            <a:spLocks noGrp="1"/>
          </p:cNvSpPr>
          <p:nvPr>
            <p:ph type="ctrTitle" hasCustomPrompt="1"/>
          </p:nvPr>
        </p:nvSpPr>
        <p:spPr>
          <a:xfrm>
            <a:off x="1524000" y="222575"/>
            <a:ext cx="9144000" cy="1034241"/>
          </a:xfrm>
        </p:spPr>
        <p:txBody>
          <a:bodyPr anchor="b"/>
          <a:lstStyle>
            <a:lvl1pPr algn="ctr">
              <a:defRPr sz="6000">
                <a:solidFill>
                  <a:schemeClr val="bg1"/>
                </a:solidFill>
              </a:defRPr>
            </a:lvl1pPr>
          </a:lstStyle>
          <a:p>
            <a:r>
              <a:rPr lang="es-ES" dirty="0"/>
              <a:t>BIENVENIDOS</a:t>
            </a:r>
          </a:p>
        </p:txBody>
      </p:sp>
      <p:sp>
        <p:nvSpPr>
          <p:cNvPr id="3" name="Rectángulo 2">
            <a:extLst>
              <a:ext uri="{FF2B5EF4-FFF2-40B4-BE49-F238E27FC236}">
                <a16:creationId xmlns:a16="http://schemas.microsoft.com/office/drawing/2014/main" id="{28EF77D0-0ECD-0C43-920F-9A0495E60FA4}"/>
              </a:ext>
            </a:extLst>
          </p:cNvPr>
          <p:cNvSpPr/>
          <p:nvPr userDrawn="1"/>
        </p:nvSpPr>
        <p:spPr>
          <a:xfrm>
            <a:off x="0" y="1430038"/>
            <a:ext cx="12192000" cy="54505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Shape 27">
            <a:extLst>
              <a:ext uri="{FF2B5EF4-FFF2-40B4-BE49-F238E27FC236}">
                <a16:creationId xmlns:a16="http://schemas.microsoft.com/office/drawing/2014/main" id="{6218B21A-E8E4-1745-ACE4-7835B7D9E956}"/>
              </a:ext>
            </a:extLst>
          </p:cNvPr>
          <p:cNvSpPr/>
          <p:nvPr/>
        </p:nvSpPr>
        <p:spPr>
          <a:xfrm>
            <a:off x="-1" y="5305286"/>
            <a:ext cx="12192000" cy="641749"/>
          </a:xfrm>
          <a:prstGeom prst="rect">
            <a:avLst/>
          </a:prstGeom>
          <a:solidFill>
            <a:schemeClr val="tx2">
              <a:lumMod val="40000"/>
              <a:lumOff val="60000"/>
            </a:schemeClr>
          </a:solidFill>
          <a:ln w="12700" cap="flat">
            <a:noFill/>
            <a:miter lim="400000"/>
          </a:ln>
          <a:effectLst/>
        </p:spPr>
        <p:txBody>
          <a:bodyPr wrap="square" lIns="0" tIns="0" rIns="0" bIns="0" numCol="1" anchor="t">
            <a:noAutofit/>
          </a:bodyPr>
          <a:lstStyle/>
          <a:p>
            <a:endParaRPr/>
          </a:p>
        </p:txBody>
      </p:sp>
      <p:sp>
        <p:nvSpPr>
          <p:cNvPr id="24" name="Rectángulo 23">
            <a:extLst>
              <a:ext uri="{FF2B5EF4-FFF2-40B4-BE49-F238E27FC236}">
                <a16:creationId xmlns:a16="http://schemas.microsoft.com/office/drawing/2014/main" id="{6DAADF6B-58A4-764B-9600-73751C7E3D58}"/>
              </a:ext>
            </a:extLst>
          </p:cNvPr>
          <p:cNvSpPr/>
          <p:nvPr userDrawn="1"/>
        </p:nvSpPr>
        <p:spPr>
          <a:xfrm>
            <a:off x="0" y="-1089"/>
            <a:ext cx="12192000" cy="143678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a:extLst>
              <a:ext uri="{FF2B5EF4-FFF2-40B4-BE49-F238E27FC236}">
                <a16:creationId xmlns:a16="http://schemas.microsoft.com/office/drawing/2014/main" id="{C6A98D51-39AC-2B42-AC58-95751B89A8C7}"/>
              </a:ext>
            </a:extLst>
          </p:cNvPr>
          <p:cNvSpPr/>
          <p:nvPr userDrawn="1"/>
        </p:nvSpPr>
        <p:spPr>
          <a:xfrm>
            <a:off x="6820186" y="1435696"/>
            <a:ext cx="5371814" cy="5427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Shape 23">
            <a:extLst>
              <a:ext uri="{FF2B5EF4-FFF2-40B4-BE49-F238E27FC236}">
                <a16:creationId xmlns:a16="http://schemas.microsoft.com/office/drawing/2014/main" id="{B965EB43-D2EB-C64B-8117-EECD380E1BF7}"/>
              </a:ext>
            </a:extLst>
          </p:cNvPr>
          <p:cNvSpPr/>
          <p:nvPr/>
        </p:nvSpPr>
        <p:spPr>
          <a:xfrm>
            <a:off x="7613789" y="2035627"/>
            <a:ext cx="2558539" cy="366030"/>
          </a:xfrm>
          <a:prstGeom prst="rect">
            <a:avLst/>
          </a:prstGeom>
          <a:noFill/>
          <a:ln w="127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0" tIns="0" rIns="0" bIns="0" numCol="1" anchor="b">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r"/>
            <a:r>
              <a:rPr lang="es-ES" dirty="0">
                <a:solidFill>
                  <a:schemeClr val="tx1">
                    <a:lumMod val="65000"/>
                    <a:lumOff val="35000"/>
                  </a:schemeClr>
                </a:solidFill>
              </a:rPr>
              <a:t>Organización</a:t>
            </a:r>
            <a:endParaRPr dirty="0">
              <a:solidFill>
                <a:schemeClr val="tx1">
                  <a:lumMod val="65000"/>
                  <a:lumOff val="35000"/>
                </a:schemeClr>
              </a:solidFill>
            </a:endParaRPr>
          </a:p>
        </p:txBody>
      </p:sp>
      <p:sp>
        <p:nvSpPr>
          <p:cNvPr id="35" name="Shape 30">
            <a:extLst>
              <a:ext uri="{FF2B5EF4-FFF2-40B4-BE49-F238E27FC236}">
                <a16:creationId xmlns:a16="http://schemas.microsoft.com/office/drawing/2014/main" id="{944D0293-A3E6-074A-B26D-E82AA3D74D72}"/>
              </a:ext>
            </a:extLst>
          </p:cNvPr>
          <p:cNvSpPr/>
          <p:nvPr/>
        </p:nvSpPr>
        <p:spPr>
          <a:xfrm>
            <a:off x="7613789" y="2987306"/>
            <a:ext cx="2558539" cy="366030"/>
          </a:xfrm>
          <a:prstGeom prst="rect">
            <a:avLst/>
          </a:prstGeom>
          <a:noFill/>
          <a:ln w="127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0" tIns="0" rIns="0" bIns="0" numCol="1" anchor="b">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r"/>
            <a:r>
              <a:rPr lang="es-ES" dirty="0">
                <a:solidFill>
                  <a:schemeClr val="tx1">
                    <a:lumMod val="65000"/>
                    <a:lumOff val="35000"/>
                  </a:schemeClr>
                </a:solidFill>
              </a:rPr>
              <a:t>Temario</a:t>
            </a:r>
            <a:endParaRPr dirty="0">
              <a:solidFill>
                <a:schemeClr val="tx1">
                  <a:lumMod val="65000"/>
                  <a:lumOff val="35000"/>
                </a:schemeClr>
              </a:solidFill>
            </a:endParaRPr>
          </a:p>
        </p:txBody>
      </p:sp>
      <p:sp>
        <p:nvSpPr>
          <p:cNvPr id="29" name="Shape 37">
            <a:extLst>
              <a:ext uri="{FF2B5EF4-FFF2-40B4-BE49-F238E27FC236}">
                <a16:creationId xmlns:a16="http://schemas.microsoft.com/office/drawing/2014/main" id="{98304889-264B-8E49-90A7-6AB1F6E26566}"/>
              </a:ext>
            </a:extLst>
          </p:cNvPr>
          <p:cNvSpPr/>
          <p:nvPr/>
        </p:nvSpPr>
        <p:spPr>
          <a:xfrm>
            <a:off x="7613789" y="3941768"/>
            <a:ext cx="2558539" cy="366030"/>
          </a:xfrm>
          <a:prstGeom prst="rect">
            <a:avLst/>
          </a:prstGeom>
          <a:noFill/>
          <a:ln w="127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0" tIns="0" rIns="0" bIns="0" numCol="1" anchor="b">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r"/>
            <a:r>
              <a:rPr lang="es-ES" dirty="0">
                <a:solidFill>
                  <a:schemeClr val="tx1">
                    <a:lumMod val="65000"/>
                    <a:lumOff val="35000"/>
                  </a:schemeClr>
                </a:solidFill>
              </a:rPr>
              <a:t>Objetivos</a:t>
            </a:r>
            <a:endParaRPr dirty="0">
              <a:solidFill>
                <a:schemeClr val="tx1">
                  <a:lumMod val="65000"/>
                  <a:lumOff val="35000"/>
                </a:schemeClr>
              </a:solidFill>
            </a:endParaRPr>
          </a:p>
        </p:txBody>
      </p:sp>
      <p:sp>
        <p:nvSpPr>
          <p:cNvPr id="23" name="Shape 44">
            <a:extLst>
              <a:ext uri="{FF2B5EF4-FFF2-40B4-BE49-F238E27FC236}">
                <a16:creationId xmlns:a16="http://schemas.microsoft.com/office/drawing/2014/main" id="{EB8176D6-0567-354C-8564-5909DD51168D}"/>
              </a:ext>
            </a:extLst>
          </p:cNvPr>
          <p:cNvSpPr/>
          <p:nvPr/>
        </p:nvSpPr>
        <p:spPr>
          <a:xfrm>
            <a:off x="7613789" y="4890662"/>
            <a:ext cx="2558539" cy="366033"/>
          </a:xfrm>
          <a:prstGeom prst="rect">
            <a:avLst/>
          </a:prstGeom>
          <a:noFill/>
          <a:ln w="127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0" tIns="0" rIns="0" bIns="0" numCol="1" anchor="b">
            <a:noAutofit/>
          </a:bodyPr>
          <a:lstStyle>
            <a:lvl1pPr algn="l"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r"/>
            <a:r>
              <a:rPr lang="es-ES" dirty="0">
                <a:solidFill>
                  <a:schemeClr val="tx1">
                    <a:lumMod val="65000"/>
                    <a:lumOff val="35000"/>
                  </a:schemeClr>
                </a:solidFill>
              </a:rPr>
              <a:t>Presentaciones</a:t>
            </a:r>
            <a:endParaRPr dirty="0">
              <a:solidFill>
                <a:schemeClr val="tx1">
                  <a:lumMod val="65000"/>
                  <a:lumOff val="35000"/>
                </a:schemeClr>
              </a:solidFill>
            </a:endParaRPr>
          </a:p>
        </p:txBody>
      </p:sp>
      <p:sp>
        <p:nvSpPr>
          <p:cNvPr id="36" name="Rectángulo 35">
            <a:extLst>
              <a:ext uri="{FF2B5EF4-FFF2-40B4-BE49-F238E27FC236}">
                <a16:creationId xmlns:a16="http://schemas.microsoft.com/office/drawing/2014/main" id="{6EC22B70-BE23-B24A-8415-FA4FCA40702B}"/>
              </a:ext>
            </a:extLst>
          </p:cNvPr>
          <p:cNvSpPr/>
          <p:nvPr userDrawn="1"/>
        </p:nvSpPr>
        <p:spPr>
          <a:xfrm>
            <a:off x="10668000" y="1435696"/>
            <a:ext cx="1024403" cy="45113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oup 22">
            <a:extLst>
              <a:ext uri="{FF2B5EF4-FFF2-40B4-BE49-F238E27FC236}">
                <a16:creationId xmlns:a16="http://schemas.microsoft.com/office/drawing/2014/main" id="{E65D4358-2248-3A43-AAE5-1CCD1AAEDC7F}"/>
              </a:ext>
            </a:extLst>
          </p:cNvPr>
          <p:cNvGrpSpPr/>
          <p:nvPr/>
        </p:nvGrpSpPr>
        <p:grpSpPr>
          <a:xfrm>
            <a:off x="10941796" y="3921095"/>
            <a:ext cx="502018" cy="502018"/>
            <a:chOff x="0" y="0"/>
            <a:chExt cx="888287" cy="888287"/>
          </a:xfrm>
        </p:grpSpPr>
        <p:sp>
          <p:nvSpPr>
            <p:cNvPr id="43" name="Shape 20">
              <a:extLst>
                <a:ext uri="{FF2B5EF4-FFF2-40B4-BE49-F238E27FC236}">
                  <a16:creationId xmlns:a16="http://schemas.microsoft.com/office/drawing/2014/main" id="{306802EB-A1BF-A840-961D-9E49A35669AD}"/>
                </a:ext>
              </a:extLst>
            </p:cNvPr>
            <p:cNvSpPr/>
            <p:nvPr/>
          </p:nvSpPr>
          <p:spPr>
            <a:xfrm>
              <a:off x="0" y="0"/>
              <a:ext cx="888287" cy="888287"/>
            </a:xfrm>
            <a:prstGeom prst="ellipse">
              <a:avLst/>
            </a:prstGeom>
            <a:solidFill>
              <a:schemeClr val="accent2">
                <a:lumMod val="50000"/>
              </a:schemeClr>
            </a:solidFill>
            <a:ln w="12700" cap="flat">
              <a:noFill/>
              <a:miter lim="400000"/>
            </a:ln>
            <a:effectLst/>
          </p:spPr>
          <p:txBody>
            <a:bodyPr wrap="square" lIns="0" tIns="0" rIns="0" bIns="0" numCol="1" anchor="t">
              <a:noAutofit/>
            </a:bodyPr>
            <a:lstStyle/>
            <a:p>
              <a:endParaRPr/>
            </a:p>
          </p:txBody>
        </p:sp>
        <p:sp>
          <p:nvSpPr>
            <p:cNvPr id="44" name="Shape 21">
              <a:extLst>
                <a:ext uri="{FF2B5EF4-FFF2-40B4-BE49-F238E27FC236}">
                  <a16:creationId xmlns:a16="http://schemas.microsoft.com/office/drawing/2014/main" id="{8B089B14-F849-3045-86F8-DE35E5AB6545}"/>
                </a:ext>
              </a:extLst>
            </p:cNvPr>
            <p:cNvSpPr/>
            <p:nvPr/>
          </p:nvSpPr>
          <p:spPr>
            <a:xfrm>
              <a:off x="246816" y="188867"/>
              <a:ext cx="386651" cy="51055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b">
              <a:noAutofit/>
            </a:bodyPr>
            <a:lstStyle/>
            <a:p>
              <a:endParaRPr dirty="0"/>
            </a:p>
          </p:txBody>
        </p:sp>
      </p:grpSp>
      <p:grpSp>
        <p:nvGrpSpPr>
          <p:cNvPr id="33" name="Group 29">
            <a:extLst>
              <a:ext uri="{FF2B5EF4-FFF2-40B4-BE49-F238E27FC236}">
                <a16:creationId xmlns:a16="http://schemas.microsoft.com/office/drawing/2014/main" id="{3CD72577-19A2-7C4A-92EB-2E7A45F2F300}"/>
              </a:ext>
            </a:extLst>
          </p:cNvPr>
          <p:cNvGrpSpPr/>
          <p:nvPr/>
        </p:nvGrpSpPr>
        <p:grpSpPr>
          <a:xfrm>
            <a:off x="10941796" y="4890662"/>
            <a:ext cx="502017" cy="502017"/>
            <a:chOff x="0" y="0"/>
            <a:chExt cx="888286" cy="888286"/>
          </a:xfrm>
        </p:grpSpPr>
        <p:sp>
          <p:nvSpPr>
            <p:cNvPr id="37" name="Shape 27">
              <a:extLst>
                <a:ext uri="{FF2B5EF4-FFF2-40B4-BE49-F238E27FC236}">
                  <a16:creationId xmlns:a16="http://schemas.microsoft.com/office/drawing/2014/main" id="{4B2DC626-71FA-DF41-A831-CF0BB4C36C28}"/>
                </a:ext>
              </a:extLst>
            </p:cNvPr>
            <p:cNvSpPr/>
            <p:nvPr/>
          </p:nvSpPr>
          <p:spPr>
            <a:xfrm>
              <a:off x="0" y="0"/>
              <a:ext cx="888287" cy="888287"/>
            </a:xfrm>
            <a:prstGeom prst="ellipse">
              <a:avLst/>
            </a:prstGeom>
            <a:solidFill>
              <a:schemeClr val="accent2"/>
            </a:solidFill>
            <a:ln w="12700" cap="flat">
              <a:noFill/>
              <a:miter lim="400000"/>
            </a:ln>
            <a:effectLst/>
          </p:spPr>
          <p:txBody>
            <a:bodyPr wrap="square" lIns="0" tIns="0" rIns="0" bIns="0" numCol="1" anchor="t">
              <a:noAutofit/>
            </a:bodyPr>
            <a:lstStyle/>
            <a:p>
              <a:endParaRPr/>
            </a:p>
          </p:txBody>
        </p:sp>
        <p:sp>
          <p:nvSpPr>
            <p:cNvPr id="38" name="Shape 28">
              <a:extLst>
                <a:ext uri="{FF2B5EF4-FFF2-40B4-BE49-F238E27FC236}">
                  <a16:creationId xmlns:a16="http://schemas.microsoft.com/office/drawing/2014/main" id="{AB808877-C9FB-F84C-81F0-63EAFC4EA861}"/>
                </a:ext>
              </a:extLst>
            </p:cNvPr>
            <p:cNvSpPr/>
            <p:nvPr/>
          </p:nvSpPr>
          <p:spPr>
            <a:xfrm>
              <a:off x="246817" y="250495"/>
              <a:ext cx="387297" cy="387297"/>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rgbClr val="FFFFFF"/>
            </a:solidFill>
            <a:ln w="12700" cap="flat">
              <a:noFill/>
              <a:miter lim="400000"/>
            </a:ln>
            <a:effectLst/>
          </p:spPr>
          <p:txBody>
            <a:bodyPr wrap="square" lIns="38100" tIns="38100" rIns="38100" bIns="38100" numCol="1" anchor="ctr">
              <a:noAutofit/>
            </a:bodyPr>
            <a:lstStyle/>
            <a:p>
              <a:endParaRPr/>
            </a:p>
          </p:txBody>
        </p:sp>
      </p:grpSp>
      <p:grpSp>
        <p:nvGrpSpPr>
          <p:cNvPr id="27" name="Group 36">
            <a:extLst>
              <a:ext uri="{FF2B5EF4-FFF2-40B4-BE49-F238E27FC236}">
                <a16:creationId xmlns:a16="http://schemas.microsoft.com/office/drawing/2014/main" id="{EF14D581-C045-0148-8E4B-EFD344DF0E3F}"/>
              </a:ext>
            </a:extLst>
          </p:cNvPr>
          <p:cNvGrpSpPr/>
          <p:nvPr/>
        </p:nvGrpSpPr>
        <p:grpSpPr>
          <a:xfrm>
            <a:off x="10941796" y="2951529"/>
            <a:ext cx="502017" cy="502017"/>
            <a:chOff x="0" y="0"/>
            <a:chExt cx="888286" cy="888286"/>
          </a:xfrm>
        </p:grpSpPr>
        <p:sp>
          <p:nvSpPr>
            <p:cNvPr id="31" name="Shape 34">
              <a:extLst>
                <a:ext uri="{FF2B5EF4-FFF2-40B4-BE49-F238E27FC236}">
                  <a16:creationId xmlns:a16="http://schemas.microsoft.com/office/drawing/2014/main" id="{C2EE4E92-A9A2-3646-97FC-BEC882A09D79}"/>
                </a:ext>
              </a:extLst>
            </p:cNvPr>
            <p:cNvSpPr/>
            <p:nvPr/>
          </p:nvSpPr>
          <p:spPr>
            <a:xfrm>
              <a:off x="0" y="0"/>
              <a:ext cx="888287" cy="888287"/>
            </a:xfrm>
            <a:prstGeom prst="ellipse">
              <a:avLst/>
            </a:prstGeom>
            <a:solidFill>
              <a:schemeClr val="tx2">
                <a:lumMod val="60000"/>
                <a:lumOff val="40000"/>
              </a:schemeClr>
            </a:solidFill>
            <a:ln w="12700" cap="flat">
              <a:noFill/>
              <a:miter lim="400000"/>
            </a:ln>
            <a:effectLst/>
          </p:spPr>
          <p:txBody>
            <a:bodyPr wrap="square" lIns="0" tIns="0" rIns="0" bIns="0" numCol="1" anchor="t">
              <a:noAutofit/>
            </a:bodyPr>
            <a:lstStyle/>
            <a:p>
              <a:endParaRPr/>
            </a:p>
          </p:txBody>
        </p:sp>
        <p:sp>
          <p:nvSpPr>
            <p:cNvPr id="32" name="Shape 35">
              <a:extLst>
                <a:ext uri="{FF2B5EF4-FFF2-40B4-BE49-F238E27FC236}">
                  <a16:creationId xmlns:a16="http://schemas.microsoft.com/office/drawing/2014/main" id="{992F3649-A53E-654C-95EE-F15A7B7BDA6B}"/>
                </a:ext>
              </a:extLst>
            </p:cNvPr>
            <p:cNvSpPr/>
            <p:nvPr/>
          </p:nvSpPr>
          <p:spPr>
            <a:xfrm>
              <a:off x="287725" y="251629"/>
              <a:ext cx="312836" cy="385029"/>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a:p>
          </p:txBody>
        </p:sp>
      </p:grpSp>
      <p:grpSp>
        <p:nvGrpSpPr>
          <p:cNvPr id="21" name="Group 43">
            <a:extLst>
              <a:ext uri="{FF2B5EF4-FFF2-40B4-BE49-F238E27FC236}">
                <a16:creationId xmlns:a16="http://schemas.microsoft.com/office/drawing/2014/main" id="{57BD73DB-517C-FE45-B474-BE8144A83BC7}"/>
              </a:ext>
            </a:extLst>
          </p:cNvPr>
          <p:cNvGrpSpPr/>
          <p:nvPr/>
        </p:nvGrpSpPr>
        <p:grpSpPr>
          <a:xfrm>
            <a:off x="10941796" y="1977397"/>
            <a:ext cx="502017" cy="502018"/>
            <a:chOff x="0" y="0"/>
            <a:chExt cx="888286" cy="888286"/>
          </a:xfrm>
        </p:grpSpPr>
        <p:sp>
          <p:nvSpPr>
            <p:cNvPr id="25" name="Shape 41">
              <a:extLst>
                <a:ext uri="{FF2B5EF4-FFF2-40B4-BE49-F238E27FC236}">
                  <a16:creationId xmlns:a16="http://schemas.microsoft.com/office/drawing/2014/main" id="{E959F3FF-99B3-8548-9634-BD89BECBE8EF}"/>
                </a:ext>
              </a:extLst>
            </p:cNvPr>
            <p:cNvSpPr/>
            <p:nvPr/>
          </p:nvSpPr>
          <p:spPr>
            <a:xfrm>
              <a:off x="0" y="0"/>
              <a:ext cx="888287" cy="888287"/>
            </a:xfrm>
            <a:prstGeom prst="ellipse">
              <a:avLst/>
            </a:prstGeom>
            <a:solidFill>
              <a:schemeClr val="tx2">
                <a:lumMod val="75000"/>
              </a:schemeClr>
            </a:solidFill>
            <a:ln w="12700" cap="flat">
              <a:noFill/>
              <a:miter lim="400000"/>
            </a:ln>
            <a:effectLst/>
          </p:spPr>
          <p:txBody>
            <a:bodyPr wrap="square" lIns="0" tIns="0" rIns="0" bIns="0" numCol="1" anchor="t">
              <a:noAutofit/>
            </a:bodyPr>
            <a:lstStyle/>
            <a:p>
              <a:endParaRPr/>
            </a:p>
          </p:txBody>
        </p:sp>
        <p:sp>
          <p:nvSpPr>
            <p:cNvPr id="26" name="Shape 42">
              <a:extLst>
                <a:ext uri="{FF2B5EF4-FFF2-40B4-BE49-F238E27FC236}">
                  <a16:creationId xmlns:a16="http://schemas.microsoft.com/office/drawing/2014/main" id="{C12B5F45-0391-3441-A938-EE1695509AE7}"/>
                </a:ext>
              </a:extLst>
            </p:cNvPr>
            <p:cNvSpPr/>
            <p:nvPr/>
          </p:nvSpPr>
          <p:spPr>
            <a:xfrm>
              <a:off x="254172" y="256776"/>
              <a:ext cx="379941" cy="374735"/>
            </a:xfrm>
            <a:custGeom>
              <a:avLst/>
              <a:gdLst/>
              <a:ahLst/>
              <a:cxnLst>
                <a:cxn ang="0">
                  <a:pos x="wd2" y="hd2"/>
                </a:cxn>
                <a:cxn ang="5400000">
                  <a:pos x="wd2" y="hd2"/>
                </a:cxn>
                <a:cxn ang="10800000">
                  <a:pos x="wd2" y="hd2"/>
                </a:cxn>
                <a:cxn ang="16200000">
                  <a:pos x="wd2" y="hd2"/>
                </a:cxn>
              </a:cxnLst>
              <a:rect l="0" t="0" r="r" b="b"/>
              <a:pathLst>
                <a:path w="19683" h="20581" extrusionOk="0">
                  <a:moveTo>
                    <a:pt x="7580" y="0"/>
                  </a:moveTo>
                  <a:cubicBezTo>
                    <a:pt x="5860" y="430"/>
                    <a:pt x="4226" y="1341"/>
                    <a:pt x="2884" y="2763"/>
                  </a:cubicBezTo>
                  <a:cubicBezTo>
                    <a:pt x="-961" y="6839"/>
                    <a:pt x="-961" y="13448"/>
                    <a:pt x="2884" y="17524"/>
                  </a:cubicBezTo>
                  <a:cubicBezTo>
                    <a:pt x="6729" y="21600"/>
                    <a:pt x="12962" y="21600"/>
                    <a:pt x="16807" y="17524"/>
                  </a:cubicBezTo>
                  <a:cubicBezTo>
                    <a:pt x="20639" y="13462"/>
                    <a:pt x="20636" y="6892"/>
                    <a:pt x="16831" y="2813"/>
                  </a:cubicBezTo>
                  <a:lnTo>
                    <a:pt x="19296" y="174"/>
                  </a:lnTo>
                  <a:lnTo>
                    <a:pt x="13638" y="224"/>
                  </a:lnTo>
                  <a:lnTo>
                    <a:pt x="13591" y="6248"/>
                  </a:lnTo>
                  <a:lnTo>
                    <a:pt x="15939" y="3759"/>
                  </a:lnTo>
                  <a:cubicBezTo>
                    <a:pt x="19244" y="7308"/>
                    <a:pt x="19223" y="13022"/>
                    <a:pt x="15892" y="16553"/>
                  </a:cubicBezTo>
                  <a:cubicBezTo>
                    <a:pt x="12546" y="20099"/>
                    <a:pt x="7145" y="20099"/>
                    <a:pt x="3800" y="16553"/>
                  </a:cubicBezTo>
                  <a:cubicBezTo>
                    <a:pt x="455" y="13007"/>
                    <a:pt x="455" y="7255"/>
                    <a:pt x="3800" y="3709"/>
                  </a:cubicBezTo>
                  <a:cubicBezTo>
                    <a:pt x="4891" y="2553"/>
                    <a:pt x="6192" y="1822"/>
                    <a:pt x="7580" y="1419"/>
                  </a:cubicBezTo>
                  <a:lnTo>
                    <a:pt x="7580" y="0"/>
                  </a:lnTo>
                  <a:close/>
                  <a:moveTo>
                    <a:pt x="7556" y="4655"/>
                  </a:moveTo>
                  <a:cubicBezTo>
                    <a:pt x="7390" y="4608"/>
                    <a:pt x="7201" y="4631"/>
                    <a:pt x="7040" y="4729"/>
                  </a:cubicBezTo>
                  <a:cubicBezTo>
                    <a:pt x="6719" y="4926"/>
                    <a:pt x="6620" y="5360"/>
                    <a:pt x="6805" y="5700"/>
                  </a:cubicBezTo>
                  <a:lnTo>
                    <a:pt x="8871" y="9484"/>
                  </a:lnTo>
                  <a:cubicBezTo>
                    <a:pt x="8617" y="9973"/>
                    <a:pt x="8597" y="10563"/>
                    <a:pt x="8989" y="10977"/>
                  </a:cubicBezTo>
                  <a:cubicBezTo>
                    <a:pt x="9462" y="11480"/>
                    <a:pt x="10229" y="11480"/>
                    <a:pt x="10703" y="10977"/>
                  </a:cubicBezTo>
                  <a:cubicBezTo>
                    <a:pt x="10735" y="10943"/>
                    <a:pt x="10721" y="10890"/>
                    <a:pt x="10750" y="10853"/>
                  </a:cubicBezTo>
                  <a:lnTo>
                    <a:pt x="15610" y="10853"/>
                  </a:lnTo>
                  <a:cubicBezTo>
                    <a:pt x="15981" y="10853"/>
                    <a:pt x="16291" y="10524"/>
                    <a:pt x="16291" y="10131"/>
                  </a:cubicBezTo>
                  <a:cubicBezTo>
                    <a:pt x="16291" y="9738"/>
                    <a:pt x="15981" y="9409"/>
                    <a:pt x="15610" y="9409"/>
                  </a:cubicBezTo>
                  <a:lnTo>
                    <a:pt x="10797" y="9409"/>
                  </a:lnTo>
                  <a:cubicBezTo>
                    <a:pt x="10750" y="9332"/>
                    <a:pt x="10767" y="9228"/>
                    <a:pt x="10703" y="9160"/>
                  </a:cubicBezTo>
                  <a:cubicBezTo>
                    <a:pt x="10537" y="8985"/>
                    <a:pt x="10304" y="8964"/>
                    <a:pt x="10092" y="8911"/>
                  </a:cubicBezTo>
                  <a:lnTo>
                    <a:pt x="7956" y="4978"/>
                  </a:lnTo>
                  <a:cubicBezTo>
                    <a:pt x="7863" y="4808"/>
                    <a:pt x="7722" y="4702"/>
                    <a:pt x="7556" y="4655"/>
                  </a:cubicBez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sp>
        <p:nvSpPr>
          <p:cNvPr id="28" name="Rectángulo 27">
            <a:extLst>
              <a:ext uri="{FF2B5EF4-FFF2-40B4-BE49-F238E27FC236}">
                <a16:creationId xmlns:a16="http://schemas.microsoft.com/office/drawing/2014/main" id="{EC4ECD8E-0533-1745-B30A-EA0D760DCE6F}"/>
              </a:ext>
            </a:extLst>
          </p:cNvPr>
          <p:cNvSpPr/>
          <p:nvPr userDrawn="1"/>
        </p:nvSpPr>
        <p:spPr>
          <a:xfrm>
            <a:off x="0" y="1435696"/>
            <a:ext cx="6820186" cy="54223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Shape 20">
            <a:extLst>
              <a:ext uri="{FF2B5EF4-FFF2-40B4-BE49-F238E27FC236}">
                <a16:creationId xmlns:a16="http://schemas.microsoft.com/office/drawing/2014/main" id="{D9F0402C-603B-6C49-89FC-E3BF8E1C93A9}"/>
              </a:ext>
            </a:extLst>
          </p:cNvPr>
          <p:cNvSpPr/>
          <p:nvPr/>
        </p:nvSpPr>
        <p:spPr>
          <a:xfrm>
            <a:off x="1913801" y="1659358"/>
            <a:ext cx="4240526" cy="2692160"/>
          </a:xfrm>
          <a:prstGeom prst="rect">
            <a:avLst/>
          </a:prstGeom>
          <a:solidFill>
            <a:schemeClr val="tx2">
              <a:lumMod val="40000"/>
              <a:lumOff val="60000"/>
            </a:schemeClr>
          </a:solidFill>
          <a:ln w="12700" cap="flat">
            <a:noFill/>
            <a:miter lim="400000"/>
          </a:ln>
          <a:effectLst/>
        </p:spPr>
        <p:txBody>
          <a:bodyPr wrap="square" lIns="0" tIns="0" rIns="0" bIns="0" numCol="1" anchor="t">
            <a:noAutofit/>
          </a:bodyPr>
          <a:lstStyle/>
          <a:p>
            <a:endParaRPr/>
          </a:p>
        </p:txBody>
      </p:sp>
      <p:sp>
        <p:nvSpPr>
          <p:cNvPr id="4" name="CuadroTexto 3">
            <a:extLst>
              <a:ext uri="{FF2B5EF4-FFF2-40B4-BE49-F238E27FC236}">
                <a16:creationId xmlns:a16="http://schemas.microsoft.com/office/drawing/2014/main" id="{15B55224-3DE3-AC4C-A94F-6D9C17DC515D}"/>
              </a:ext>
            </a:extLst>
          </p:cNvPr>
          <p:cNvSpPr txBox="1"/>
          <p:nvPr/>
        </p:nvSpPr>
        <p:spPr>
          <a:xfrm>
            <a:off x="11107711" y="-494675"/>
            <a:ext cx="184731" cy="369332"/>
          </a:xfrm>
          <a:prstGeom prst="rect">
            <a:avLst/>
          </a:prstGeom>
          <a:noFill/>
        </p:spPr>
        <p:txBody>
          <a:bodyPr wrap="none" rtlCol="0">
            <a:spAutoFit/>
          </a:bodyPr>
          <a:lstStyle/>
          <a:p>
            <a:endParaRPr lang="es-ES"/>
          </a:p>
        </p:txBody>
      </p:sp>
      <p:sp>
        <p:nvSpPr>
          <p:cNvPr id="85" name="Shape 23">
            <a:extLst>
              <a:ext uri="{FF2B5EF4-FFF2-40B4-BE49-F238E27FC236}">
                <a16:creationId xmlns:a16="http://schemas.microsoft.com/office/drawing/2014/main" id="{F98DDF1F-D531-D64D-9906-0EFCC6487D20}"/>
              </a:ext>
            </a:extLst>
          </p:cNvPr>
          <p:cNvSpPr/>
          <p:nvPr userDrawn="1"/>
        </p:nvSpPr>
        <p:spPr>
          <a:xfrm>
            <a:off x="2568966" y="2742203"/>
            <a:ext cx="3319788" cy="896297"/>
          </a:xfrm>
          <a:prstGeom prst="rect">
            <a:avLst/>
          </a:prstGeom>
          <a:noFill/>
          <a:ln w="12700" cap="flat">
            <a:noFill/>
            <a:miter lim="400000"/>
          </a:ln>
          <a:effectLst/>
          <a:extLst>
            <a:ext uri="{C572A759-6A51-4108-AA02-DFA0A04FC94B}">
              <ma14:wrappingTextBoxFlag xmlns="" xmlns:a16="http://schemas.microsoft.com/office/drawing/2014/main" xmlns:asvg="http://schemas.microsoft.com/office/drawing/2016/SVG/main" xmlns:p14="http://schemas.microsoft.com/office/powerpoint/2010/main" xmlns:ma14="http://schemas.microsoft.com/office/mac/drawingml/2011/main" val="1"/>
            </a:ext>
          </a:extLst>
        </p:spPr>
        <p:txBody>
          <a:bodyPr wrap="square" lIns="0" tIns="0" rIns="0" bIns="0" numCol="1" anchor="ctr">
            <a:noAutofit/>
          </a:bodyPr>
          <a:lstStyle>
            <a:lvl1pPr algn="l">
              <a:lnSpc>
                <a:spcPct val="90000"/>
              </a:lnSpc>
              <a:defRPr sz="4000">
                <a:solidFill>
                  <a:srgbClr val="FFFFFF"/>
                </a:solidFill>
              </a:defRPr>
            </a:lvl1pPr>
          </a:lstStyle>
          <a:p>
            <a:r>
              <a:rPr lang="es-ES" sz="3200" dirty="0" err="1"/>
              <a:t>Elastic</a:t>
            </a:r>
            <a:r>
              <a:rPr lang="es-ES" sz="3200" dirty="0"/>
              <a:t> </a:t>
            </a:r>
            <a:r>
              <a:rPr lang="es-ES" sz="3200" dirty="0" err="1"/>
              <a:t>Search</a:t>
            </a:r>
            <a:endParaRPr sz="3200" dirty="0"/>
          </a:p>
        </p:txBody>
      </p:sp>
      <p:pic>
        <p:nvPicPr>
          <p:cNvPr id="15" name="Gráfico 14" descr="Birrete">
            <a:extLst>
              <a:ext uri="{FF2B5EF4-FFF2-40B4-BE49-F238E27FC236}">
                <a16:creationId xmlns:a16="http://schemas.microsoft.com/office/drawing/2014/main" id="{3C4F51FA-F820-DD48-86C0-4B2B3AC74D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15901" y="1922172"/>
            <a:ext cx="1036325" cy="1036325"/>
          </a:xfrm>
          <a:prstGeom prst="rect">
            <a:avLst/>
          </a:prstGeom>
        </p:spPr>
      </p:pic>
      <p:sp>
        <p:nvSpPr>
          <p:cNvPr id="82" name="Shape 27">
            <a:extLst>
              <a:ext uri="{FF2B5EF4-FFF2-40B4-BE49-F238E27FC236}">
                <a16:creationId xmlns:a16="http://schemas.microsoft.com/office/drawing/2014/main" id="{940E640B-49B2-FA40-BABB-A40748EBC3B2}"/>
              </a:ext>
            </a:extLst>
          </p:cNvPr>
          <p:cNvSpPr/>
          <p:nvPr userDrawn="1"/>
        </p:nvSpPr>
        <p:spPr>
          <a:xfrm>
            <a:off x="0" y="5305767"/>
            <a:ext cx="6820186" cy="641749"/>
          </a:xfrm>
          <a:prstGeom prst="rect">
            <a:avLst/>
          </a:prstGeom>
          <a:solidFill>
            <a:schemeClr val="tx2">
              <a:lumMod val="40000"/>
              <a:lumOff val="60000"/>
            </a:schemeClr>
          </a:solidFill>
          <a:ln w="12700" cap="flat">
            <a:noFill/>
            <a:miter lim="400000"/>
          </a:ln>
          <a:effectLst/>
        </p:spPr>
        <p:txBody>
          <a:bodyPr wrap="square" lIns="0" tIns="0" rIns="0" bIns="0" numCol="1" anchor="t">
            <a:noAutofit/>
          </a:bodyPr>
          <a:lstStyle/>
          <a:p>
            <a:endParaRPr/>
          </a:p>
        </p:txBody>
      </p:sp>
      <p:grpSp>
        <p:nvGrpSpPr>
          <p:cNvPr id="67" name="Group 31">
            <a:extLst>
              <a:ext uri="{FF2B5EF4-FFF2-40B4-BE49-F238E27FC236}">
                <a16:creationId xmlns:a16="http://schemas.microsoft.com/office/drawing/2014/main" id="{457F2D24-52E4-E04A-A642-2DD341B3148B}"/>
              </a:ext>
            </a:extLst>
          </p:cNvPr>
          <p:cNvGrpSpPr/>
          <p:nvPr/>
        </p:nvGrpSpPr>
        <p:grpSpPr>
          <a:xfrm>
            <a:off x="2333376" y="3797458"/>
            <a:ext cx="1195862" cy="2149578"/>
            <a:chOff x="0" y="0"/>
            <a:chExt cx="2280629" cy="4253941"/>
          </a:xfrm>
        </p:grpSpPr>
        <p:sp>
          <p:nvSpPr>
            <p:cNvPr id="76" name="Shape 28">
              <a:extLst>
                <a:ext uri="{FF2B5EF4-FFF2-40B4-BE49-F238E27FC236}">
                  <a16:creationId xmlns:a16="http://schemas.microsoft.com/office/drawing/2014/main" id="{30BD208A-18D3-5444-A184-578D589EF1EE}"/>
                </a:ext>
              </a:extLst>
            </p:cNvPr>
            <p:cNvSpPr/>
            <p:nvPr/>
          </p:nvSpPr>
          <p:spPr>
            <a:xfrm>
              <a:off x="850592" y="1058361"/>
              <a:ext cx="579202" cy="777840"/>
            </a:xfrm>
            <a:custGeom>
              <a:avLst/>
              <a:gdLst/>
              <a:ahLst/>
              <a:cxnLst>
                <a:cxn ang="0">
                  <a:pos x="wd2" y="hd2"/>
                </a:cxn>
                <a:cxn ang="5400000">
                  <a:pos x="wd2" y="hd2"/>
                </a:cxn>
                <a:cxn ang="10800000">
                  <a:pos x="wd2" y="hd2"/>
                </a:cxn>
                <a:cxn ang="16200000">
                  <a:pos x="wd2" y="hd2"/>
                </a:cxn>
              </a:cxnLst>
              <a:rect l="0" t="0" r="r" b="b"/>
              <a:pathLst>
                <a:path w="21600" h="21600" extrusionOk="0">
                  <a:moveTo>
                    <a:pt x="820" y="0"/>
                  </a:moveTo>
                  <a:lnTo>
                    <a:pt x="20780" y="0"/>
                  </a:lnTo>
                  <a:lnTo>
                    <a:pt x="21600" y="21600"/>
                  </a:lnTo>
                  <a:lnTo>
                    <a:pt x="0" y="21600"/>
                  </a:lnTo>
                  <a:lnTo>
                    <a:pt x="820" y="0"/>
                  </a:lnTo>
                  <a:close/>
                </a:path>
              </a:pathLst>
            </a:custGeom>
            <a:solidFill>
              <a:schemeClr val="accent2">
                <a:lumMod val="20000"/>
                <a:lumOff val="80000"/>
              </a:schemeClr>
            </a:solidFill>
            <a:ln w="12700" cap="flat">
              <a:noFill/>
              <a:miter lim="400000"/>
            </a:ln>
            <a:effectLst/>
          </p:spPr>
          <p:txBody>
            <a:bodyPr wrap="square" lIns="0" tIns="0" rIns="0" bIns="0" numCol="1" anchor="t">
              <a:noAutofit/>
            </a:bodyPr>
            <a:lstStyle/>
            <a:p>
              <a:endParaRPr/>
            </a:p>
          </p:txBody>
        </p:sp>
        <p:sp>
          <p:nvSpPr>
            <p:cNvPr id="77" name="Shape 29">
              <a:extLst>
                <a:ext uri="{FF2B5EF4-FFF2-40B4-BE49-F238E27FC236}">
                  <a16:creationId xmlns:a16="http://schemas.microsoft.com/office/drawing/2014/main" id="{70BB6BEC-7A77-6D46-94D4-374EF42849B5}"/>
                </a:ext>
              </a:extLst>
            </p:cNvPr>
            <p:cNvSpPr/>
            <p:nvPr/>
          </p:nvSpPr>
          <p:spPr>
            <a:xfrm>
              <a:off x="564021" y="-1"/>
              <a:ext cx="1152344" cy="1340961"/>
            </a:xfrm>
            <a:custGeom>
              <a:avLst/>
              <a:gdLst/>
              <a:ahLst/>
              <a:cxnLst>
                <a:cxn ang="0">
                  <a:pos x="wd2" y="hd2"/>
                </a:cxn>
                <a:cxn ang="5400000">
                  <a:pos x="wd2" y="hd2"/>
                </a:cxn>
                <a:cxn ang="10800000">
                  <a:pos x="wd2" y="hd2"/>
                </a:cxn>
                <a:cxn ang="16200000">
                  <a:pos x="wd2" y="hd2"/>
                </a:cxn>
              </a:cxnLst>
              <a:rect l="0" t="0" r="r" b="b"/>
              <a:pathLst>
                <a:path w="21026" h="21427" extrusionOk="0">
                  <a:moveTo>
                    <a:pt x="6460" y="519"/>
                  </a:moveTo>
                  <a:cubicBezTo>
                    <a:pt x="4972" y="907"/>
                    <a:pt x="3564" y="1513"/>
                    <a:pt x="2491" y="2467"/>
                  </a:cubicBezTo>
                  <a:cubicBezTo>
                    <a:pt x="1131" y="3676"/>
                    <a:pt x="437" y="5304"/>
                    <a:pt x="155" y="6990"/>
                  </a:cubicBezTo>
                  <a:cubicBezTo>
                    <a:pt x="-287" y="9630"/>
                    <a:pt x="264" y="12295"/>
                    <a:pt x="1210" y="14828"/>
                  </a:cubicBezTo>
                  <a:cubicBezTo>
                    <a:pt x="1548" y="15732"/>
                    <a:pt x="1943" y="16628"/>
                    <a:pt x="2491" y="17441"/>
                  </a:cubicBezTo>
                  <a:cubicBezTo>
                    <a:pt x="3266" y="18591"/>
                    <a:pt x="4355" y="19570"/>
                    <a:pt x="5672" y="20288"/>
                  </a:cubicBezTo>
                  <a:cubicBezTo>
                    <a:pt x="7143" y="21034"/>
                    <a:pt x="8813" y="21427"/>
                    <a:pt x="10513" y="21427"/>
                  </a:cubicBezTo>
                  <a:cubicBezTo>
                    <a:pt x="12213" y="21427"/>
                    <a:pt x="13883" y="21034"/>
                    <a:pt x="15354" y="20288"/>
                  </a:cubicBezTo>
                  <a:cubicBezTo>
                    <a:pt x="16671" y="19570"/>
                    <a:pt x="17760" y="18591"/>
                    <a:pt x="18535" y="17441"/>
                  </a:cubicBezTo>
                  <a:cubicBezTo>
                    <a:pt x="19083" y="16628"/>
                    <a:pt x="19478" y="15732"/>
                    <a:pt x="19816" y="14828"/>
                  </a:cubicBezTo>
                  <a:cubicBezTo>
                    <a:pt x="20762" y="12295"/>
                    <a:pt x="21313" y="9630"/>
                    <a:pt x="20871" y="6990"/>
                  </a:cubicBezTo>
                  <a:cubicBezTo>
                    <a:pt x="20589" y="5304"/>
                    <a:pt x="19895" y="3676"/>
                    <a:pt x="18535" y="2467"/>
                  </a:cubicBezTo>
                  <a:cubicBezTo>
                    <a:pt x="17462" y="1513"/>
                    <a:pt x="16054" y="907"/>
                    <a:pt x="14566" y="519"/>
                  </a:cubicBezTo>
                  <a:cubicBezTo>
                    <a:pt x="11910" y="-173"/>
                    <a:pt x="9116" y="-173"/>
                    <a:pt x="6460" y="519"/>
                  </a:cubicBezTo>
                  <a:close/>
                </a:path>
              </a:pathLst>
            </a:custGeom>
            <a:solidFill>
              <a:schemeClr val="bg2">
                <a:lumMod val="50000"/>
              </a:schemeClr>
            </a:solidFill>
            <a:ln w="12700" cap="flat">
              <a:noFill/>
              <a:miter lim="400000"/>
            </a:ln>
            <a:effectLst/>
          </p:spPr>
          <p:txBody>
            <a:bodyPr wrap="square" lIns="50800" tIns="50800" rIns="50800" bIns="50800" numCol="1" anchor="ctr">
              <a:noAutofit/>
            </a:bodyPr>
            <a:lstStyle/>
            <a:p>
              <a:endParaRPr/>
            </a:p>
          </p:txBody>
        </p:sp>
        <p:sp>
          <p:nvSpPr>
            <p:cNvPr id="78" name="Shape 30">
              <a:extLst>
                <a:ext uri="{FF2B5EF4-FFF2-40B4-BE49-F238E27FC236}">
                  <a16:creationId xmlns:a16="http://schemas.microsoft.com/office/drawing/2014/main" id="{B4882BED-AB11-BC4E-86E3-D34C1166A290}"/>
                </a:ext>
              </a:extLst>
            </p:cNvPr>
            <p:cNvSpPr/>
            <p:nvPr/>
          </p:nvSpPr>
          <p:spPr>
            <a:xfrm>
              <a:off x="0" y="1447241"/>
              <a:ext cx="2280630" cy="2806701"/>
            </a:xfrm>
            <a:custGeom>
              <a:avLst/>
              <a:gdLst/>
              <a:ahLst/>
              <a:cxnLst>
                <a:cxn ang="0">
                  <a:pos x="wd2" y="hd2"/>
                </a:cxn>
                <a:cxn ang="5400000">
                  <a:pos x="wd2" y="hd2"/>
                </a:cxn>
                <a:cxn ang="10800000">
                  <a:pos x="wd2" y="hd2"/>
                </a:cxn>
                <a:cxn ang="16200000">
                  <a:pos x="wd2" y="hd2"/>
                </a:cxn>
              </a:cxnLst>
              <a:rect l="0" t="0" r="r" b="b"/>
              <a:pathLst>
                <a:path w="21415" h="21600" extrusionOk="0">
                  <a:moveTo>
                    <a:pt x="10702" y="0"/>
                  </a:moveTo>
                  <a:cubicBezTo>
                    <a:pt x="9627" y="0"/>
                    <a:pt x="8559" y="114"/>
                    <a:pt x="7520" y="339"/>
                  </a:cubicBezTo>
                  <a:lnTo>
                    <a:pt x="7285" y="1329"/>
                  </a:lnTo>
                  <a:cubicBezTo>
                    <a:pt x="6215" y="1399"/>
                    <a:pt x="5168" y="1530"/>
                    <a:pt x="4136" y="1720"/>
                  </a:cubicBezTo>
                  <a:cubicBezTo>
                    <a:pt x="2889" y="1948"/>
                    <a:pt x="1620" y="2291"/>
                    <a:pt x="834" y="3115"/>
                  </a:cubicBezTo>
                  <a:cubicBezTo>
                    <a:pt x="-96" y="4091"/>
                    <a:pt x="-62" y="5270"/>
                    <a:pt x="67" y="6478"/>
                  </a:cubicBezTo>
                  <a:cubicBezTo>
                    <a:pt x="199" y="7722"/>
                    <a:pt x="388" y="9056"/>
                    <a:pt x="517" y="10330"/>
                  </a:cubicBezTo>
                  <a:cubicBezTo>
                    <a:pt x="590" y="11038"/>
                    <a:pt x="635" y="11760"/>
                    <a:pt x="1021" y="12397"/>
                  </a:cubicBezTo>
                  <a:cubicBezTo>
                    <a:pt x="1448" y="13104"/>
                    <a:pt x="2236" y="13617"/>
                    <a:pt x="3171" y="13802"/>
                  </a:cubicBezTo>
                  <a:lnTo>
                    <a:pt x="1781" y="21600"/>
                  </a:lnTo>
                  <a:lnTo>
                    <a:pt x="19627" y="21600"/>
                  </a:lnTo>
                  <a:lnTo>
                    <a:pt x="18245" y="13802"/>
                  </a:lnTo>
                  <a:cubicBezTo>
                    <a:pt x="19181" y="13619"/>
                    <a:pt x="19966" y="13105"/>
                    <a:pt x="20391" y="12397"/>
                  </a:cubicBezTo>
                  <a:cubicBezTo>
                    <a:pt x="20774" y="11760"/>
                    <a:pt x="20818" y="11038"/>
                    <a:pt x="20891" y="10330"/>
                  </a:cubicBezTo>
                  <a:cubicBezTo>
                    <a:pt x="21020" y="9056"/>
                    <a:pt x="21216" y="7722"/>
                    <a:pt x="21349" y="6478"/>
                  </a:cubicBezTo>
                  <a:cubicBezTo>
                    <a:pt x="21478" y="5270"/>
                    <a:pt x="21504" y="4091"/>
                    <a:pt x="20574" y="3115"/>
                  </a:cubicBezTo>
                  <a:cubicBezTo>
                    <a:pt x="19788" y="2291"/>
                    <a:pt x="18522" y="1948"/>
                    <a:pt x="17276" y="1720"/>
                  </a:cubicBezTo>
                  <a:cubicBezTo>
                    <a:pt x="16243" y="1531"/>
                    <a:pt x="15189" y="1399"/>
                    <a:pt x="14119" y="1329"/>
                  </a:cubicBezTo>
                  <a:lnTo>
                    <a:pt x="13888" y="339"/>
                  </a:lnTo>
                  <a:cubicBezTo>
                    <a:pt x="12849" y="114"/>
                    <a:pt x="11777" y="0"/>
                    <a:pt x="10702" y="0"/>
                  </a:cubicBezTo>
                  <a:close/>
                </a:path>
              </a:pathLst>
            </a:custGeom>
            <a:solidFill>
              <a:schemeClr val="tx2">
                <a:lumMod val="60000"/>
                <a:lumOff val="40000"/>
              </a:schemeClr>
            </a:solidFill>
            <a:ln w="12700" cap="flat">
              <a:noFill/>
              <a:miter lim="400000"/>
            </a:ln>
            <a:effectLst/>
          </p:spPr>
          <p:txBody>
            <a:bodyPr wrap="square" lIns="50800" tIns="50800" rIns="50800" bIns="50800" numCol="1" anchor="ctr">
              <a:noAutofit/>
            </a:bodyPr>
            <a:lstStyle/>
            <a:p>
              <a:endParaRPr dirty="0"/>
            </a:p>
          </p:txBody>
        </p:sp>
      </p:grpSp>
      <p:grpSp>
        <p:nvGrpSpPr>
          <p:cNvPr id="68" name="Group 35">
            <a:extLst>
              <a:ext uri="{FF2B5EF4-FFF2-40B4-BE49-F238E27FC236}">
                <a16:creationId xmlns:a16="http://schemas.microsoft.com/office/drawing/2014/main" id="{BA4B1530-B63C-C043-A24A-A396AA7F773D}"/>
              </a:ext>
            </a:extLst>
          </p:cNvPr>
          <p:cNvGrpSpPr/>
          <p:nvPr/>
        </p:nvGrpSpPr>
        <p:grpSpPr>
          <a:xfrm>
            <a:off x="3582665" y="3797458"/>
            <a:ext cx="1400539" cy="2149578"/>
            <a:chOff x="0" y="0"/>
            <a:chExt cx="2670968" cy="4253941"/>
          </a:xfrm>
        </p:grpSpPr>
        <p:sp>
          <p:nvSpPr>
            <p:cNvPr id="73" name="Shape 32">
              <a:extLst>
                <a:ext uri="{FF2B5EF4-FFF2-40B4-BE49-F238E27FC236}">
                  <a16:creationId xmlns:a16="http://schemas.microsoft.com/office/drawing/2014/main" id="{21A61638-B508-3641-BEBF-A44051BA792B}"/>
                </a:ext>
              </a:extLst>
            </p:cNvPr>
            <p:cNvSpPr/>
            <p:nvPr/>
          </p:nvSpPr>
          <p:spPr>
            <a:xfrm>
              <a:off x="1045880" y="1058361"/>
              <a:ext cx="579202" cy="777840"/>
            </a:xfrm>
            <a:custGeom>
              <a:avLst/>
              <a:gdLst/>
              <a:ahLst/>
              <a:cxnLst>
                <a:cxn ang="0">
                  <a:pos x="wd2" y="hd2"/>
                </a:cxn>
                <a:cxn ang="5400000">
                  <a:pos x="wd2" y="hd2"/>
                </a:cxn>
                <a:cxn ang="10800000">
                  <a:pos x="wd2" y="hd2"/>
                </a:cxn>
                <a:cxn ang="16200000">
                  <a:pos x="wd2" y="hd2"/>
                </a:cxn>
              </a:cxnLst>
              <a:rect l="0" t="0" r="r" b="b"/>
              <a:pathLst>
                <a:path w="21600" h="21600" extrusionOk="0">
                  <a:moveTo>
                    <a:pt x="820" y="0"/>
                  </a:moveTo>
                  <a:lnTo>
                    <a:pt x="20780" y="0"/>
                  </a:lnTo>
                  <a:lnTo>
                    <a:pt x="21600" y="21600"/>
                  </a:lnTo>
                  <a:lnTo>
                    <a:pt x="0" y="21600"/>
                  </a:lnTo>
                  <a:lnTo>
                    <a:pt x="820" y="0"/>
                  </a:lnTo>
                  <a:close/>
                </a:path>
              </a:pathLst>
            </a:custGeom>
            <a:solidFill>
              <a:schemeClr val="accent2">
                <a:lumMod val="20000"/>
                <a:lumOff val="80000"/>
              </a:schemeClr>
            </a:solidFill>
            <a:ln w="12700" cap="flat">
              <a:noFill/>
              <a:miter lim="400000"/>
            </a:ln>
            <a:effectLst/>
          </p:spPr>
          <p:txBody>
            <a:bodyPr wrap="square" lIns="0" tIns="0" rIns="0" bIns="0" numCol="1" anchor="t">
              <a:noAutofit/>
            </a:bodyPr>
            <a:lstStyle/>
            <a:p>
              <a:endParaRPr/>
            </a:p>
          </p:txBody>
        </p:sp>
        <p:sp>
          <p:nvSpPr>
            <p:cNvPr id="74" name="Shape 33">
              <a:extLst>
                <a:ext uri="{FF2B5EF4-FFF2-40B4-BE49-F238E27FC236}">
                  <a16:creationId xmlns:a16="http://schemas.microsoft.com/office/drawing/2014/main" id="{56076DF7-BCEA-1047-8AD1-2772312B7D4E}"/>
                </a:ext>
              </a:extLst>
            </p:cNvPr>
            <p:cNvSpPr/>
            <p:nvPr/>
          </p:nvSpPr>
          <p:spPr>
            <a:xfrm>
              <a:off x="725874" y="0"/>
              <a:ext cx="1219214" cy="1497254"/>
            </a:xfrm>
            <a:custGeom>
              <a:avLst/>
              <a:gdLst/>
              <a:ahLst/>
              <a:cxnLst>
                <a:cxn ang="0">
                  <a:pos x="wd2" y="hd2"/>
                </a:cxn>
                <a:cxn ang="5400000">
                  <a:pos x="wd2" y="hd2"/>
                </a:cxn>
                <a:cxn ang="10800000">
                  <a:pos x="wd2" y="hd2"/>
                </a:cxn>
                <a:cxn ang="16200000">
                  <a:pos x="wd2" y="hd2"/>
                </a:cxn>
              </a:cxnLst>
              <a:rect l="0" t="0" r="r" b="b"/>
              <a:pathLst>
                <a:path w="20609" h="21443" extrusionOk="0">
                  <a:moveTo>
                    <a:pt x="6562" y="455"/>
                  </a:moveTo>
                  <a:cubicBezTo>
                    <a:pt x="5179" y="794"/>
                    <a:pt x="3863" y="1329"/>
                    <a:pt x="2885" y="2200"/>
                  </a:cubicBezTo>
                  <a:cubicBezTo>
                    <a:pt x="1653" y="3296"/>
                    <a:pt x="1102" y="4774"/>
                    <a:pt x="721" y="6254"/>
                  </a:cubicBezTo>
                  <a:cubicBezTo>
                    <a:pt x="-489" y="10943"/>
                    <a:pt x="-175" y="15824"/>
                    <a:pt x="1663" y="20364"/>
                  </a:cubicBezTo>
                  <a:cubicBezTo>
                    <a:pt x="4463" y="21085"/>
                    <a:pt x="7374" y="21449"/>
                    <a:pt x="10300" y="21443"/>
                  </a:cubicBezTo>
                  <a:cubicBezTo>
                    <a:pt x="13213" y="21438"/>
                    <a:pt x="16109" y="21066"/>
                    <a:pt x="18893" y="20340"/>
                  </a:cubicBezTo>
                  <a:cubicBezTo>
                    <a:pt x="20758" y="15814"/>
                    <a:pt x="21111" y="10939"/>
                    <a:pt x="19912" y="6254"/>
                  </a:cubicBezTo>
                  <a:cubicBezTo>
                    <a:pt x="19534" y="4774"/>
                    <a:pt x="18980" y="3296"/>
                    <a:pt x="17748" y="2200"/>
                  </a:cubicBezTo>
                  <a:cubicBezTo>
                    <a:pt x="16769" y="1329"/>
                    <a:pt x="15454" y="795"/>
                    <a:pt x="14071" y="455"/>
                  </a:cubicBezTo>
                  <a:cubicBezTo>
                    <a:pt x="11608" y="-151"/>
                    <a:pt x="9025" y="-151"/>
                    <a:pt x="6562" y="455"/>
                  </a:cubicBez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a:p>
          </p:txBody>
        </p:sp>
        <p:sp>
          <p:nvSpPr>
            <p:cNvPr id="75" name="Shape 34">
              <a:extLst>
                <a:ext uri="{FF2B5EF4-FFF2-40B4-BE49-F238E27FC236}">
                  <a16:creationId xmlns:a16="http://schemas.microsoft.com/office/drawing/2014/main" id="{F181AF7B-1F8F-464A-B964-D4D534FAA01D}"/>
                </a:ext>
              </a:extLst>
            </p:cNvPr>
            <p:cNvSpPr/>
            <p:nvPr/>
          </p:nvSpPr>
          <p:spPr>
            <a:xfrm>
              <a:off x="0" y="1523441"/>
              <a:ext cx="2670969" cy="2730501"/>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9872" y="0"/>
                    <a:pt x="8950" y="117"/>
                    <a:pt x="8056" y="348"/>
                  </a:cubicBezTo>
                  <a:lnTo>
                    <a:pt x="7854" y="763"/>
                  </a:lnTo>
                  <a:cubicBezTo>
                    <a:pt x="6999" y="812"/>
                    <a:pt x="6163" y="947"/>
                    <a:pt x="5347" y="1165"/>
                  </a:cubicBezTo>
                  <a:cubicBezTo>
                    <a:pt x="4353" y="1430"/>
                    <a:pt x="3376" y="1832"/>
                    <a:pt x="2709" y="2600"/>
                  </a:cubicBezTo>
                  <a:cubicBezTo>
                    <a:pt x="1873" y="3562"/>
                    <a:pt x="1690" y="4850"/>
                    <a:pt x="1541" y="6100"/>
                  </a:cubicBezTo>
                  <a:cubicBezTo>
                    <a:pt x="1072" y="10012"/>
                    <a:pt x="807" y="14064"/>
                    <a:pt x="376" y="17861"/>
                  </a:cubicBezTo>
                  <a:cubicBezTo>
                    <a:pt x="229" y="19151"/>
                    <a:pt x="101" y="20413"/>
                    <a:pt x="0" y="21600"/>
                  </a:cubicBezTo>
                  <a:lnTo>
                    <a:pt x="3900" y="21600"/>
                  </a:lnTo>
                  <a:lnTo>
                    <a:pt x="5167" y="12775"/>
                  </a:lnTo>
                  <a:lnTo>
                    <a:pt x="4570" y="21600"/>
                  </a:lnTo>
                  <a:lnTo>
                    <a:pt x="10800" y="21600"/>
                  </a:lnTo>
                  <a:lnTo>
                    <a:pt x="17030" y="21600"/>
                  </a:lnTo>
                  <a:lnTo>
                    <a:pt x="16433" y="12775"/>
                  </a:lnTo>
                  <a:lnTo>
                    <a:pt x="17700" y="21600"/>
                  </a:lnTo>
                  <a:lnTo>
                    <a:pt x="21600" y="21600"/>
                  </a:lnTo>
                  <a:cubicBezTo>
                    <a:pt x="21499" y="20413"/>
                    <a:pt x="21371" y="19151"/>
                    <a:pt x="21224" y="17861"/>
                  </a:cubicBezTo>
                  <a:cubicBezTo>
                    <a:pt x="20793" y="14064"/>
                    <a:pt x="20528" y="10012"/>
                    <a:pt x="20059" y="6100"/>
                  </a:cubicBezTo>
                  <a:cubicBezTo>
                    <a:pt x="19910" y="4850"/>
                    <a:pt x="19727" y="3562"/>
                    <a:pt x="18891" y="2600"/>
                  </a:cubicBezTo>
                  <a:cubicBezTo>
                    <a:pt x="18224" y="1832"/>
                    <a:pt x="17247" y="1430"/>
                    <a:pt x="16253" y="1165"/>
                  </a:cubicBezTo>
                  <a:cubicBezTo>
                    <a:pt x="15437" y="947"/>
                    <a:pt x="14601" y="812"/>
                    <a:pt x="13746" y="763"/>
                  </a:cubicBezTo>
                  <a:lnTo>
                    <a:pt x="13544" y="348"/>
                  </a:lnTo>
                  <a:cubicBezTo>
                    <a:pt x="12650" y="117"/>
                    <a:pt x="11728" y="0"/>
                    <a:pt x="10803" y="0"/>
                  </a:cubicBezTo>
                  <a:cubicBezTo>
                    <a:pt x="10802" y="0"/>
                    <a:pt x="10801" y="0"/>
                    <a:pt x="10800" y="0"/>
                  </a:cubicBezTo>
                  <a:cubicBezTo>
                    <a:pt x="10799" y="0"/>
                    <a:pt x="10798" y="0"/>
                    <a:pt x="10797" y="0"/>
                  </a:cubicBezTo>
                  <a:close/>
                </a:path>
              </a:pathLst>
            </a:custGeom>
            <a:solidFill>
              <a:schemeClr val="tx2">
                <a:lumMod val="75000"/>
              </a:schemeClr>
            </a:solidFill>
            <a:ln w="12700" cap="flat">
              <a:noFill/>
              <a:miter lim="400000"/>
            </a:ln>
            <a:effectLst/>
          </p:spPr>
          <p:txBody>
            <a:bodyPr wrap="square" lIns="50800" tIns="50800" rIns="50800" bIns="50800" numCol="1" anchor="ctr">
              <a:noAutofit/>
            </a:bodyPr>
            <a:lstStyle/>
            <a:p>
              <a:endParaRPr/>
            </a:p>
          </p:txBody>
        </p:sp>
      </p:grpSp>
      <p:grpSp>
        <p:nvGrpSpPr>
          <p:cNvPr id="69" name="Group 39">
            <a:extLst>
              <a:ext uri="{FF2B5EF4-FFF2-40B4-BE49-F238E27FC236}">
                <a16:creationId xmlns:a16="http://schemas.microsoft.com/office/drawing/2014/main" id="{9D3C5EE3-D81D-EF44-B811-51BB2D478122}"/>
              </a:ext>
            </a:extLst>
          </p:cNvPr>
          <p:cNvGrpSpPr/>
          <p:nvPr/>
        </p:nvGrpSpPr>
        <p:grpSpPr>
          <a:xfrm>
            <a:off x="5036632" y="3785019"/>
            <a:ext cx="1400539" cy="2162016"/>
            <a:chOff x="0" y="0"/>
            <a:chExt cx="2670968" cy="4278556"/>
          </a:xfrm>
        </p:grpSpPr>
        <p:sp>
          <p:nvSpPr>
            <p:cNvPr id="70" name="Shape 36">
              <a:extLst>
                <a:ext uri="{FF2B5EF4-FFF2-40B4-BE49-F238E27FC236}">
                  <a16:creationId xmlns:a16="http://schemas.microsoft.com/office/drawing/2014/main" id="{5CD34D64-F37A-C44E-A720-94008B88B1BD}"/>
                </a:ext>
              </a:extLst>
            </p:cNvPr>
            <p:cNvSpPr/>
            <p:nvPr/>
          </p:nvSpPr>
          <p:spPr>
            <a:xfrm>
              <a:off x="1045880" y="1082977"/>
              <a:ext cx="579202" cy="777840"/>
            </a:xfrm>
            <a:custGeom>
              <a:avLst/>
              <a:gdLst/>
              <a:ahLst/>
              <a:cxnLst>
                <a:cxn ang="0">
                  <a:pos x="wd2" y="hd2"/>
                </a:cxn>
                <a:cxn ang="5400000">
                  <a:pos x="wd2" y="hd2"/>
                </a:cxn>
                <a:cxn ang="10800000">
                  <a:pos x="wd2" y="hd2"/>
                </a:cxn>
                <a:cxn ang="16200000">
                  <a:pos x="wd2" y="hd2"/>
                </a:cxn>
              </a:cxnLst>
              <a:rect l="0" t="0" r="r" b="b"/>
              <a:pathLst>
                <a:path w="21600" h="21600" extrusionOk="0">
                  <a:moveTo>
                    <a:pt x="820" y="0"/>
                  </a:moveTo>
                  <a:lnTo>
                    <a:pt x="20780" y="0"/>
                  </a:lnTo>
                  <a:lnTo>
                    <a:pt x="21600" y="21600"/>
                  </a:lnTo>
                  <a:lnTo>
                    <a:pt x="0" y="21600"/>
                  </a:lnTo>
                  <a:lnTo>
                    <a:pt x="820" y="0"/>
                  </a:lnTo>
                  <a:close/>
                </a:path>
              </a:pathLst>
            </a:custGeom>
            <a:solidFill>
              <a:schemeClr val="accent2">
                <a:lumMod val="20000"/>
                <a:lumOff val="80000"/>
              </a:schemeClr>
            </a:solidFill>
            <a:ln w="12700" cap="flat">
              <a:noFill/>
              <a:miter lim="400000"/>
            </a:ln>
            <a:effectLst/>
          </p:spPr>
          <p:txBody>
            <a:bodyPr wrap="square" lIns="0" tIns="0" rIns="0" bIns="0" numCol="1" anchor="t">
              <a:noAutofit/>
            </a:bodyPr>
            <a:lstStyle/>
            <a:p>
              <a:endParaRPr/>
            </a:p>
          </p:txBody>
        </p:sp>
        <p:sp>
          <p:nvSpPr>
            <p:cNvPr id="71" name="Shape 37">
              <a:extLst>
                <a:ext uri="{FF2B5EF4-FFF2-40B4-BE49-F238E27FC236}">
                  <a16:creationId xmlns:a16="http://schemas.microsoft.com/office/drawing/2014/main" id="{54F17C00-3DF4-1547-AB67-00E186426EF5}"/>
                </a:ext>
              </a:extLst>
            </p:cNvPr>
            <p:cNvSpPr/>
            <p:nvPr/>
          </p:nvSpPr>
          <p:spPr>
            <a:xfrm>
              <a:off x="0" y="1446456"/>
              <a:ext cx="2670969" cy="2832101"/>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9872" y="0"/>
                    <a:pt x="8950" y="113"/>
                    <a:pt x="8056" y="336"/>
                  </a:cubicBezTo>
                  <a:lnTo>
                    <a:pt x="7854" y="1510"/>
                  </a:lnTo>
                  <a:cubicBezTo>
                    <a:pt x="6999" y="1557"/>
                    <a:pt x="6163" y="1688"/>
                    <a:pt x="5347" y="1898"/>
                  </a:cubicBezTo>
                  <a:cubicBezTo>
                    <a:pt x="4353" y="2154"/>
                    <a:pt x="3376" y="2541"/>
                    <a:pt x="2709" y="3281"/>
                  </a:cubicBezTo>
                  <a:cubicBezTo>
                    <a:pt x="1873" y="4209"/>
                    <a:pt x="1690" y="5451"/>
                    <a:pt x="1541" y="6656"/>
                  </a:cubicBezTo>
                  <a:cubicBezTo>
                    <a:pt x="1072" y="10427"/>
                    <a:pt x="807" y="14334"/>
                    <a:pt x="376" y="17995"/>
                  </a:cubicBezTo>
                  <a:cubicBezTo>
                    <a:pt x="229" y="19239"/>
                    <a:pt x="101" y="20456"/>
                    <a:pt x="0" y="21600"/>
                  </a:cubicBezTo>
                  <a:lnTo>
                    <a:pt x="3900" y="21600"/>
                  </a:lnTo>
                  <a:lnTo>
                    <a:pt x="5167" y="13091"/>
                  </a:lnTo>
                  <a:lnTo>
                    <a:pt x="4570" y="21600"/>
                  </a:lnTo>
                  <a:lnTo>
                    <a:pt x="10800" y="21600"/>
                  </a:lnTo>
                  <a:lnTo>
                    <a:pt x="17030" y="21600"/>
                  </a:lnTo>
                  <a:lnTo>
                    <a:pt x="16433" y="13091"/>
                  </a:lnTo>
                  <a:lnTo>
                    <a:pt x="17700" y="21600"/>
                  </a:lnTo>
                  <a:lnTo>
                    <a:pt x="21600" y="21600"/>
                  </a:lnTo>
                  <a:cubicBezTo>
                    <a:pt x="21499" y="20456"/>
                    <a:pt x="21371" y="19239"/>
                    <a:pt x="21224" y="17995"/>
                  </a:cubicBezTo>
                  <a:cubicBezTo>
                    <a:pt x="20793" y="14334"/>
                    <a:pt x="20528" y="10427"/>
                    <a:pt x="20059" y="6656"/>
                  </a:cubicBezTo>
                  <a:cubicBezTo>
                    <a:pt x="19910" y="5451"/>
                    <a:pt x="19727" y="4209"/>
                    <a:pt x="18891" y="3281"/>
                  </a:cubicBezTo>
                  <a:cubicBezTo>
                    <a:pt x="18224" y="2541"/>
                    <a:pt x="17247" y="2154"/>
                    <a:pt x="16253" y="1898"/>
                  </a:cubicBezTo>
                  <a:cubicBezTo>
                    <a:pt x="15437" y="1688"/>
                    <a:pt x="14601" y="1557"/>
                    <a:pt x="13746" y="1510"/>
                  </a:cubicBezTo>
                  <a:lnTo>
                    <a:pt x="13544" y="336"/>
                  </a:lnTo>
                  <a:cubicBezTo>
                    <a:pt x="12650" y="113"/>
                    <a:pt x="11728" y="0"/>
                    <a:pt x="10803" y="0"/>
                  </a:cubicBezTo>
                  <a:cubicBezTo>
                    <a:pt x="10802" y="0"/>
                    <a:pt x="10801" y="0"/>
                    <a:pt x="10800" y="0"/>
                  </a:cubicBezTo>
                  <a:cubicBezTo>
                    <a:pt x="10799" y="0"/>
                    <a:pt x="10798" y="0"/>
                    <a:pt x="10797" y="0"/>
                  </a:cubicBezTo>
                  <a:close/>
                </a:path>
              </a:pathLst>
            </a:custGeom>
            <a:solidFill>
              <a:schemeClr val="tx2">
                <a:lumMod val="60000"/>
                <a:lumOff val="40000"/>
              </a:schemeClr>
            </a:solidFill>
            <a:ln w="12700" cap="flat">
              <a:noFill/>
              <a:miter lim="400000"/>
            </a:ln>
            <a:effectLst/>
          </p:spPr>
          <p:txBody>
            <a:bodyPr wrap="square" lIns="50800" tIns="50800" rIns="50800" bIns="50800" numCol="1" anchor="ctr">
              <a:noAutofit/>
            </a:bodyPr>
            <a:lstStyle/>
            <a:p>
              <a:endParaRPr/>
            </a:p>
          </p:txBody>
        </p:sp>
        <p:sp>
          <p:nvSpPr>
            <p:cNvPr id="72" name="Shape 38">
              <a:extLst>
                <a:ext uri="{FF2B5EF4-FFF2-40B4-BE49-F238E27FC236}">
                  <a16:creationId xmlns:a16="http://schemas.microsoft.com/office/drawing/2014/main" id="{96BD7A93-4FCF-7644-A9D7-0A7ABE55F301}"/>
                </a:ext>
              </a:extLst>
            </p:cNvPr>
            <p:cNvSpPr/>
            <p:nvPr/>
          </p:nvSpPr>
          <p:spPr>
            <a:xfrm>
              <a:off x="759309" y="-1"/>
              <a:ext cx="1152343" cy="1340961"/>
            </a:xfrm>
            <a:custGeom>
              <a:avLst/>
              <a:gdLst/>
              <a:ahLst/>
              <a:cxnLst>
                <a:cxn ang="0">
                  <a:pos x="wd2" y="hd2"/>
                </a:cxn>
                <a:cxn ang="5400000">
                  <a:pos x="wd2" y="hd2"/>
                </a:cxn>
                <a:cxn ang="10800000">
                  <a:pos x="wd2" y="hd2"/>
                </a:cxn>
                <a:cxn ang="16200000">
                  <a:pos x="wd2" y="hd2"/>
                </a:cxn>
              </a:cxnLst>
              <a:rect l="0" t="0" r="r" b="b"/>
              <a:pathLst>
                <a:path w="21026" h="21427" extrusionOk="0">
                  <a:moveTo>
                    <a:pt x="6460" y="519"/>
                  </a:moveTo>
                  <a:cubicBezTo>
                    <a:pt x="4972" y="907"/>
                    <a:pt x="3564" y="1513"/>
                    <a:pt x="2491" y="2467"/>
                  </a:cubicBezTo>
                  <a:cubicBezTo>
                    <a:pt x="1131" y="3676"/>
                    <a:pt x="437" y="5304"/>
                    <a:pt x="155" y="6990"/>
                  </a:cubicBezTo>
                  <a:cubicBezTo>
                    <a:pt x="-287" y="9630"/>
                    <a:pt x="264" y="12295"/>
                    <a:pt x="1210" y="14828"/>
                  </a:cubicBezTo>
                  <a:cubicBezTo>
                    <a:pt x="1548" y="15732"/>
                    <a:pt x="1943" y="16628"/>
                    <a:pt x="2491" y="17441"/>
                  </a:cubicBezTo>
                  <a:cubicBezTo>
                    <a:pt x="3266" y="18591"/>
                    <a:pt x="4355" y="19570"/>
                    <a:pt x="5672" y="20288"/>
                  </a:cubicBezTo>
                  <a:cubicBezTo>
                    <a:pt x="7143" y="21034"/>
                    <a:pt x="8813" y="21427"/>
                    <a:pt x="10513" y="21427"/>
                  </a:cubicBezTo>
                  <a:cubicBezTo>
                    <a:pt x="12213" y="21427"/>
                    <a:pt x="13883" y="21034"/>
                    <a:pt x="15354" y="20288"/>
                  </a:cubicBezTo>
                  <a:cubicBezTo>
                    <a:pt x="16671" y="19570"/>
                    <a:pt x="17760" y="18591"/>
                    <a:pt x="18535" y="17441"/>
                  </a:cubicBezTo>
                  <a:cubicBezTo>
                    <a:pt x="19083" y="16628"/>
                    <a:pt x="19478" y="15732"/>
                    <a:pt x="19816" y="14828"/>
                  </a:cubicBezTo>
                  <a:cubicBezTo>
                    <a:pt x="20762" y="12295"/>
                    <a:pt x="21313" y="9630"/>
                    <a:pt x="20871" y="6990"/>
                  </a:cubicBezTo>
                  <a:cubicBezTo>
                    <a:pt x="20589" y="5304"/>
                    <a:pt x="19895" y="3676"/>
                    <a:pt x="18535" y="2467"/>
                  </a:cubicBezTo>
                  <a:cubicBezTo>
                    <a:pt x="17462" y="1513"/>
                    <a:pt x="16054" y="907"/>
                    <a:pt x="14566" y="519"/>
                  </a:cubicBezTo>
                  <a:cubicBezTo>
                    <a:pt x="11910" y="-173"/>
                    <a:pt x="9116" y="-173"/>
                    <a:pt x="6460" y="519"/>
                  </a:cubicBezTo>
                  <a:close/>
                </a:path>
              </a:pathLst>
            </a:custGeom>
            <a:solidFill>
              <a:schemeClr val="bg2">
                <a:lumMod val="50000"/>
              </a:schemeClr>
            </a:solidFill>
            <a:ln w="12700" cap="flat">
              <a:noFill/>
              <a:miter lim="400000"/>
            </a:ln>
            <a:effectLst/>
          </p:spPr>
          <p:txBody>
            <a:bodyPr wrap="square" lIns="50800" tIns="50800" rIns="50800" bIns="50800" numCol="1" anchor="ctr">
              <a:noAutofit/>
            </a:bodyPr>
            <a:lstStyle/>
            <a:p>
              <a:endParaRPr/>
            </a:p>
          </p:txBody>
        </p:sp>
      </p:grpSp>
      <p:sp>
        <p:nvSpPr>
          <p:cNvPr id="34" name="Rectángulo 33">
            <a:extLst>
              <a:ext uri="{FF2B5EF4-FFF2-40B4-BE49-F238E27FC236}">
                <a16:creationId xmlns:a16="http://schemas.microsoft.com/office/drawing/2014/main" id="{ADCF2630-33E2-A249-A32E-30CA48A37E9C}"/>
              </a:ext>
            </a:extLst>
          </p:cNvPr>
          <p:cNvSpPr/>
          <p:nvPr userDrawn="1"/>
        </p:nvSpPr>
        <p:spPr>
          <a:xfrm>
            <a:off x="0" y="5947037"/>
            <a:ext cx="12192000" cy="92227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8" name="Group 59">
            <a:extLst>
              <a:ext uri="{FF2B5EF4-FFF2-40B4-BE49-F238E27FC236}">
                <a16:creationId xmlns:a16="http://schemas.microsoft.com/office/drawing/2014/main" id="{754B0753-8640-CE4D-A0F4-D07F74F8BC1A}"/>
              </a:ext>
            </a:extLst>
          </p:cNvPr>
          <p:cNvGrpSpPr/>
          <p:nvPr/>
        </p:nvGrpSpPr>
        <p:grpSpPr>
          <a:xfrm>
            <a:off x="667134" y="1916234"/>
            <a:ext cx="1582642" cy="3722762"/>
            <a:chOff x="0" y="0"/>
            <a:chExt cx="3018256" cy="7367223"/>
          </a:xfrm>
        </p:grpSpPr>
        <p:grpSp>
          <p:nvGrpSpPr>
            <p:cNvPr id="49" name="Group 43">
              <a:extLst>
                <a:ext uri="{FF2B5EF4-FFF2-40B4-BE49-F238E27FC236}">
                  <a16:creationId xmlns:a16="http://schemas.microsoft.com/office/drawing/2014/main" id="{87453497-D8D3-BD49-8184-74B25608D750}"/>
                </a:ext>
              </a:extLst>
            </p:cNvPr>
            <p:cNvGrpSpPr/>
            <p:nvPr/>
          </p:nvGrpSpPr>
          <p:grpSpPr>
            <a:xfrm>
              <a:off x="801834" y="6754338"/>
              <a:ext cx="1518926" cy="612886"/>
              <a:chOff x="0" y="0"/>
              <a:chExt cx="1518924" cy="612884"/>
            </a:xfrm>
          </p:grpSpPr>
          <p:sp>
            <p:nvSpPr>
              <p:cNvPr id="65" name="Shape 41">
                <a:extLst>
                  <a:ext uri="{FF2B5EF4-FFF2-40B4-BE49-F238E27FC236}">
                    <a16:creationId xmlns:a16="http://schemas.microsoft.com/office/drawing/2014/main" id="{6BF89FBB-2DE5-E145-B591-EB0A48F4141D}"/>
                  </a:ext>
                </a:extLst>
              </p:cNvPr>
              <p:cNvSpPr/>
              <p:nvPr/>
            </p:nvSpPr>
            <p:spPr>
              <a:xfrm flipH="1">
                <a:off x="-1" y="0"/>
                <a:ext cx="642346" cy="522645"/>
              </a:xfrm>
              <a:custGeom>
                <a:avLst/>
                <a:gdLst/>
                <a:ahLst/>
                <a:cxnLst>
                  <a:cxn ang="0">
                    <a:pos x="wd2" y="hd2"/>
                  </a:cxn>
                  <a:cxn ang="5400000">
                    <a:pos x="wd2" y="hd2"/>
                  </a:cxn>
                  <a:cxn ang="10800000">
                    <a:pos x="wd2" y="hd2"/>
                  </a:cxn>
                  <a:cxn ang="16200000">
                    <a:pos x="wd2" y="hd2"/>
                  </a:cxn>
                </a:cxnLst>
                <a:rect l="0" t="0" r="r" b="b"/>
                <a:pathLst>
                  <a:path w="21059" h="21597" extrusionOk="0">
                    <a:moveTo>
                      <a:pt x="6905" y="1864"/>
                    </a:moveTo>
                    <a:cubicBezTo>
                      <a:pt x="6056" y="4270"/>
                      <a:pt x="4974" y="6532"/>
                      <a:pt x="3684" y="8603"/>
                    </a:cubicBezTo>
                    <a:cubicBezTo>
                      <a:pt x="2700" y="10182"/>
                      <a:pt x="1608" y="11821"/>
                      <a:pt x="836" y="13488"/>
                    </a:cubicBezTo>
                    <a:cubicBezTo>
                      <a:pt x="188" y="14888"/>
                      <a:pt x="-223" y="16311"/>
                      <a:pt x="130" y="17913"/>
                    </a:cubicBezTo>
                    <a:cubicBezTo>
                      <a:pt x="680" y="20409"/>
                      <a:pt x="2520" y="21600"/>
                      <a:pt x="4610" y="21597"/>
                    </a:cubicBezTo>
                    <a:cubicBezTo>
                      <a:pt x="6892" y="21594"/>
                      <a:pt x="9354" y="20209"/>
                      <a:pt x="11680" y="18383"/>
                    </a:cubicBezTo>
                    <a:cubicBezTo>
                      <a:pt x="14124" y="16465"/>
                      <a:pt x="16612" y="14519"/>
                      <a:pt x="18394" y="11661"/>
                    </a:cubicBezTo>
                    <a:cubicBezTo>
                      <a:pt x="20452" y="8363"/>
                      <a:pt x="21377" y="4162"/>
                      <a:pt x="20962" y="0"/>
                    </a:cubicBezTo>
                    <a:lnTo>
                      <a:pt x="6905" y="1864"/>
                    </a:ln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a:p>
            </p:txBody>
          </p:sp>
          <p:sp>
            <p:nvSpPr>
              <p:cNvPr id="66" name="Shape 42">
                <a:extLst>
                  <a:ext uri="{FF2B5EF4-FFF2-40B4-BE49-F238E27FC236}">
                    <a16:creationId xmlns:a16="http://schemas.microsoft.com/office/drawing/2014/main" id="{9D1FEC0C-BDB3-764B-A485-C990A4C34795}"/>
                  </a:ext>
                </a:extLst>
              </p:cNvPr>
              <p:cNvSpPr/>
              <p:nvPr/>
            </p:nvSpPr>
            <p:spPr>
              <a:xfrm flipH="1">
                <a:off x="679957" y="126650"/>
                <a:ext cx="838968" cy="486235"/>
              </a:xfrm>
              <a:custGeom>
                <a:avLst/>
                <a:gdLst/>
                <a:ahLst/>
                <a:cxnLst>
                  <a:cxn ang="0">
                    <a:pos x="wd2" y="hd2"/>
                  </a:cxn>
                  <a:cxn ang="5400000">
                    <a:pos x="wd2" y="hd2"/>
                  </a:cxn>
                  <a:cxn ang="10800000">
                    <a:pos x="wd2" y="hd2"/>
                  </a:cxn>
                  <a:cxn ang="16200000">
                    <a:pos x="wd2" y="hd2"/>
                  </a:cxn>
                </a:cxnLst>
                <a:rect l="0" t="0" r="r" b="b"/>
                <a:pathLst>
                  <a:path w="21239" h="21543" extrusionOk="0">
                    <a:moveTo>
                      <a:pt x="9489" y="1511"/>
                    </a:moveTo>
                    <a:cubicBezTo>
                      <a:pt x="7800" y="4277"/>
                      <a:pt x="5935" y="6681"/>
                      <a:pt x="3934" y="8678"/>
                    </a:cubicBezTo>
                    <a:cubicBezTo>
                      <a:pt x="1871" y="10737"/>
                      <a:pt x="-361" y="13297"/>
                      <a:pt x="49" y="17162"/>
                    </a:cubicBezTo>
                    <a:cubicBezTo>
                      <a:pt x="334" y="19848"/>
                      <a:pt x="1853" y="21441"/>
                      <a:pt x="3467" y="21538"/>
                    </a:cubicBezTo>
                    <a:cubicBezTo>
                      <a:pt x="4502" y="21600"/>
                      <a:pt x="5508" y="21089"/>
                      <a:pt x="6504" y="20603"/>
                    </a:cubicBezTo>
                    <a:cubicBezTo>
                      <a:pt x="9137" y="19321"/>
                      <a:pt x="11817" y="18187"/>
                      <a:pt x="14224" y="15911"/>
                    </a:cubicBezTo>
                    <a:cubicBezTo>
                      <a:pt x="14837" y="15331"/>
                      <a:pt x="15435" y="14676"/>
                      <a:pt x="16108" y="14352"/>
                    </a:cubicBezTo>
                    <a:cubicBezTo>
                      <a:pt x="17685" y="13592"/>
                      <a:pt x="19637" y="14568"/>
                      <a:pt x="20701" y="12268"/>
                    </a:cubicBezTo>
                    <a:cubicBezTo>
                      <a:pt x="21134" y="11331"/>
                      <a:pt x="21239" y="10209"/>
                      <a:pt x="21239" y="9029"/>
                    </a:cubicBezTo>
                    <a:cubicBezTo>
                      <a:pt x="21239" y="7744"/>
                      <a:pt x="21129" y="6361"/>
                      <a:pt x="21011" y="5028"/>
                    </a:cubicBezTo>
                    <a:cubicBezTo>
                      <a:pt x="20863" y="3358"/>
                      <a:pt x="20741" y="1681"/>
                      <a:pt x="20642" y="0"/>
                    </a:cubicBezTo>
                    <a:lnTo>
                      <a:pt x="9489" y="1511"/>
                    </a:ln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a:p>
            </p:txBody>
          </p:sp>
        </p:grpSp>
        <p:grpSp>
          <p:nvGrpSpPr>
            <p:cNvPr id="50" name="Group 46">
              <a:extLst>
                <a:ext uri="{FF2B5EF4-FFF2-40B4-BE49-F238E27FC236}">
                  <a16:creationId xmlns:a16="http://schemas.microsoft.com/office/drawing/2014/main" id="{9B7EB56C-24E9-0642-A2F5-6044E605CD2A}"/>
                </a:ext>
              </a:extLst>
            </p:cNvPr>
            <p:cNvGrpSpPr/>
            <p:nvPr/>
          </p:nvGrpSpPr>
          <p:grpSpPr>
            <a:xfrm>
              <a:off x="516624" y="673640"/>
              <a:ext cx="2501633" cy="3093649"/>
              <a:chOff x="0" y="0"/>
              <a:chExt cx="2501631" cy="3093648"/>
            </a:xfrm>
          </p:grpSpPr>
          <p:sp>
            <p:nvSpPr>
              <p:cNvPr id="63" name="Shape 44">
                <a:extLst>
                  <a:ext uri="{FF2B5EF4-FFF2-40B4-BE49-F238E27FC236}">
                    <a16:creationId xmlns:a16="http://schemas.microsoft.com/office/drawing/2014/main" id="{9940233C-F3B5-344E-A434-1BE2AE398A69}"/>
                  </a:ext>
                </a:extLst>
              </p:cNvPr>
              <p:cNvSpPr/>
              <p:nvPr/>
            </p:nvSpPr>
            <p:spPr>
              <a:xfrm flipH="1">
                <a:off x="2096857" y="0"/>
                <a:ext cx="404775" cy="777294"/>
              </a:xfrm>
              <a:custGeom>
                <a:avLst/>
                <a:gdLst/>
                <a:ahLst/>
                <a:cxnLst>
                  <a:cxn ang="0">
                    <a:pos x="wd2" y="hd2"/>
                  </a:cxn>
                  <a:cxn ang="5400000">
                    <a:pos x="wd2" y="hd2"/>
                  </a:cxn>
                  <a:cxn ang="10800000">
                    <a:pos x="wd2" y="hd2"/>
                  </a:cxn>
                  <a:cxn ang="16200000">
                    <a:pos x="wd2" y="hd2"/>
                  </a:cxn>
                </a:cxnLst>
                <a:rect l="0" t="0" r="r" b="b"/>
                <a:pathLst>
                  <a:path w="21374" h="21518" extrusionOk="0">
                    <a:moveTo>
                      <a:pt x="17631" y="9436"/>
                    </a:moveTo>
                    <a:cubicBezTo>
                      <a:pt x="18133" y="9649"/>
                      <a:pt x="18845" y="9613"/>
                      <a:pt x="19429" y="9749"/>
                    </a:cubicBezTo>
                    <a:cubicBezTo>
                      <a:pt x="20802" y="10068"/>
                      <a:pt x="20893" y="10962"/>
                      <a:pt x="21007" y="11741"/>
                    </a:cubicBezTo>
                    <a:cubicBezTo>
                      <a:pt x="21140" y="12646"/>
                      <a:pt x="21546" y="13550"/>
                      <a:pt x="21292" y="14451"/>
                    </a:cubicBezTo>
                    <a:cubicBezTo>
                      <a:pt x="21074" y="15222"/>
                      <a:pt x="20387" y="15935"/>
                      <a:pt x="19333" y="16484"/>
                    </a:cubicBezTo>
                    <a:lnTo>
                      <a:pt x="20853" y="19906"/>
                    </a:lnTo>
                    <a:lnTo>
                      <a:pt x="7848" y="21518"/>
                    </a:lnTo>
                    <a:cubicBezTo>
                      <a:pt x="7669" y="21006"/>
                      <a:pt x="7590" y="20495"/>
                      <a:pt x="7601" y="19988"/>
                    </a:cubicBezTo>
                    <a:cubicBezTo>
                      <a:pt x="7614" y="19360"/>
                      <a:pt x="7772" y="18675"/>
                      <a:pt x="7048" y="18121"/>
                    </a:cubicBezTo>
                    <a:cubicBezTo>
                      <a:pt x="6559" y="17746"/>
                      <a:pt x="5736" y="17546"/>
                      <a:pt x="5096" y="17243"/>
                    </a:cubicBezTo>
                    <a:cubicBezTo>
                      <a:pt x="4345" y="16889"/>
                      <a:pt x="3864" y="16414"/>
                      <a:pt x="3361" y="15955"/>
                    </a:cubicBezTo>
                    <a:cubicBezTo>
                      <a:pt x="2732" y="15381"/>
                      <a:pt x="2052" y="14820"/>
                      <a:pt x="1519" y="14219"/>
                    </a:cubicBezTo>
                    <a:cubicBezTo>
                      <a:pt x="1099" y="13744"/>
                      <a:pt x="775" y="13236"/>
                      <a:pt x="481" y="12760"/>
                    </a:cubicBezTo>
                    <a:cubicBezTo>
                      <a:pt x="296" y="12460"/>
                      <a:pt x="133" y="12168"/>
                      <a:pt x="46" y="11852"/>
                    </a:cubicBezTo>
                    <a:cubicBezTo>
                      <a:pt x="-54" y="11489"/>
                      <a:pt x="-20" y="11117"/>
                      <a:pt x="440" y="10855"/>
                    </a:cubicBezTo>
                    <a:cubicBezTo>
                      <a:pt x="856" y="10618"/>
                      <a:pt x="1527" y="10559"/>
                      <a:pt x="2077" y="10405"/>
                    </a:cubicBezTo>
                    <a:cubicBezTo>
                      <a:pt x="2948" y="10162"/>
                      <a:pt x="3498" y="9681"/>
                      <a:pt x="4397" y="9465"/>
                    </a:cubicBezTo>
                    <a:cubicBezTo>
                      <a:pt x="4986" y="9323"/>
                      <a:pt x="5660" y="9314"/>
                      <a:pt x="6257" y="9182"/>
                    </a:cubicBezTo>
                    <a:cubicBezTo>
                      <a:pt x="7349" y="8940"/>
                      <a:pt x="8102" y="8314"/>
                      <a:pt x="9315" y="8299"/>
                    </a:cubicBezTo>
                    <a:cubicBezTo>
                      <a:pt x="9987" y="8291"/>
                      <a:pt x="10585" y="8491"/>
                      <a:pt x="11235" y="8572"/>
                    </a:cubicBezTo>
                    <a:cubicBezTo>
                      <a:pt x="11552" y="8612"/>
                      <a:pt x="11879" y="8623"/>
                      <a:pt x="12203" y="8605"/>
                    </a:cubicBezTo>
                    <a:cubicBezTo>
                      <a:pt x="12296" y="6347"/>
                      <a:pt x="12270" y="4087"/>
                      <a:pt x="12125" y="1830"/>
                    </a:cubicBezTo>
                    <a:cubicBezTo>
                      <a:pt x="12082" y="1148"/>
                      <a:pt x="12182" y="396"/>
                      <a:pt x="13301" y="97"/>
                    </a:cubicBezTo>
                    <a:cubicBezTo>
                      <a:pt x="13972" y="-82"/>
                      <a:pt x="14775" y="-2"/>
                      <a:pt x="15368" y="247"/>
                    </a:cubicBezTo>
                    <a:cubicBezTo>
                      <a:pt x="16419" y="690"/>
                      <a:pt x="16533" y="1455"/>
                      <a:pt x="16574" y="2166"/>
                    </a:cubicBezTo>
                    <a:cubicBezTo>
                      <a:pt x="16696" y="4266"/>
                      <a:pt x="16827" y="6365"/>
                      <a:pt x="17003" y="8463"/>
                    </a:cubicBezTo>
                    <a:cubicBezTo>
                      <a:pt x="17034" y="8824"/>
                      <a:pt x="17100" y="9210"/>
                      <a:pt x="17631" y="9436"/>
                    </a:cubicBezTo>
                    <a:close/>
                  </a:path>
                </a:pathLst>
              </a:custGeom>
              <a:solidFill>
                <a:schemeClr val="accent2">
                  <a:lumMod val="40000"/>
                  <a:lumOff val="60000"/>
                </a:schemeClr>
              </a:solidFill>
              <a:ln w="12700" cap="flat">
                <a:noFill/>
                <a:miter lim="400000"/>
              </a:ln>
              <a:effectLst/>
            </p:spPr>
            <p:txBody>
              <a:bodyPr wrap="square" lIns="50800" tIns="50800" rIns="50800" bIns="50800" numCol="1" anchor="ctr">
                <a:noAutofit/>
              </a:bodyPr>
              <a:lstStyle/>
              <a:p>
                <a:endParaRPr/>
              </a:p>
            </p:txBody>
          </p:sp>
          <p:sp>
            <p:nvSpPr>
              <p:cNvPr id="64" name="Shape 45">
                <a:extLst>
                  <a:ext uri="{FF2B5EF4-FFF2-40B4-BE49-F238E27FC236}">
                    <a16:creationId xmlns:a16="http://schemas.microsoft.com/office/drawing/2014/main" id="{6B538021-5734-7249-BD47-A1A72D6BE3E4}"/>
                  </a:ext>
                </a:extLst>
              </p:cNvPr>
              <p:cNvSpPr/>
              <p:nvPr/>
            </p:nvSpPr>
            <p:spPr>
              <a:xfrm flipH="1">
                <a:off x="0" y="2712474"/>
                <a:ext cx="129177" cy="381175"/>
              </a:xfrm>
              <a:custGeom>
                <a:avLst/>
                <a:gdLst/>
                <a:ahLst/>
                <a:cxnLst>
                  <a:cxn ang="0">
                    <a:pos x="wd2" y="hd2"/>
                  </a:cxn>
                  <a:cxn ang="5400000">
                    <a:pos x="wd2" y="hd2"/>
                  </a:cxn>
                  <a:cxn ang="10800000">
                    <a:pos x="wd2" y="hd2"/>
                  </a:cxn>
                  <a:cxn ang="16200000">
                    <a:pos x="wd2" y="hd2"/>
                  </a:cxn>
                </a:cxnLst>
                <a:rect l="0" t="0" r="r" b="b"/>
                <a:pathLst>
                  <a:path w="21600" h="21600" extrusionOk="0">
                    <a:moveTo>
                      <a:pt x="6787" y="0"/>
                    </a:moveTo>
                    <a:lnTo>
                      <a:pt x="0" y="2323"/>
                    </a:lnTo>
                    <a:lnTo>
                      <a:pt x="3216" y="21600"/>
                    </a:lnTo>
                    <a:lnTo>
                      <a:pt x="21600" y="13279"/>
                    </a:lnTo>
                    <a:lnTo>
                      <a:pt x="6787" y="0"/>
                    </a:lnTo>
                    <a:close/>
                  </a:path>
                </a:pathLst>
              </a:custGeom>
              <a:solidFill>
                <a:srgbClr val="E5E5E5"/>
              </a:solidFill>
              <a:ln w="12700" cap="flat">
                <a:noFill/>
                <a:miter lim="400000"/>
              </a:ln>
              <a:effectLst/>
            </p:spPr>
            <p:txBody>
              <a:bodyPr wrap="square" lIns="50800" tIns="50800" rIns="50800" bIns="50800" numCol="1" anchor="ctr">
                <a:noAutofit/>
              </a:bodyPr>
              <a:lstStyle/>
              <a:p>
                <a:endParaRPr/>
              </a:p>
            </p:txBody>
          </p:sp>
        </p:grpSp>
        <p:grpSp>
          <p:nvGrpSpPr>
            <p:cNvPr id="51" name="Group 55">
              <a:extLst>
                <a:ext uri="{FF2B5EF4-FFF2-40B4-BE49-F238E27FC236}">
                  <a16:creationId xmlns:a16="http://schemas.microsoft.com/office/drawing/2014/main" id="{BE7A5E53-A980-8949-AA43-50B050805B15}"/>
                </a:ext>
              </a:extLst>
            </p:cNvPr>
            <p:cNvGrpSpPr/>
            <p:nvPr/>
          </p:nvGrpSpPr>
          <p:grpSpPr>
            <a:xfrm>
              <a:off x="0" y="1037178"/>
              <a:ext cx="2896534" cy="5898014"/>
              <a:chOff x="0" y="0"/>
              <a:chExt cx="2896533" cy="5898012"/>
            </a:xfrm>
          </p:grpSpPr>
          <p:grpSp>
            <p:nvGrpSpPr>
              <p:cNvPr id="55" name="Group 50">
                <a:extLst>
                  <a:ext uri="{FF2B5EF4-FFF2-40B4-BE49-F238E27FC236}">
                    <a16:creationId xmlns:a16="http://schemas.microsoft.com/office/drawing/2014/main" id="{1E99D5AB-E26C-F14C-A4A7-2BCECB05551F}"/>
                  </a:ext>
                </a:extLst>
              </p:cNvPr>
              <p:cNvGrpSpPr/>
              <p:nvPr/>
            </p:nvGrpSpPr>
            <p:grpSpPr>
              <a:xfrm>
                <a:off x="0" y="57335"/>
                <a:ext cx="2896534" cy="5840678"/>
                <a:chOff x="0" y="0"/>
                <a:chExt cx="2896533" cy="5840677"/>
              </a:xfrm>
            </p:grpSpPr>
            <p:sp>
              <p:nvSpPr>
                <p:cNvPr id="60" name="Shape 47">
                  <a:extLst>
                    <a:ext uri="{FF2B5EF4-FFF2-40B4-BE49-F238E27FC236}">
                      <a16:creationId xmlns:a16="http://schemas.microsoft.com/office/drawing/2014/main" id="{D7D161E1-1FDC-3A4E-94A0-8AA061CC01C4}"/>
                    </a:ext>
                  </a:extLst>
                </p:cNvPr>
                <p:cNvSpPr/>
                <p:nvPr/>
              </p:nvSpPr>
              <p:spPr>
                <a:xfrm>
                  <a:off x="0" y="20004"/>
                  <a:ext cx="2896534" cy="2606808"/>
                </a:xfrm>
                <a:custGeom>
                  <a:avLst/>
                  <a:gdLst/>
                  <a:ahLst/>
                  <a:cxnLst>
                    <a:cxn ang="0">
                      <a:pos x="wd2" y="hd2"/>
                    </a:cxn>
                    <a:cxn ang="5400000">
                      <a:pos x="wd2" y="hd2"/>
                    </a:cxn>
                    <a:cxn ang="10800000">
                      <a:pos x="wd2" y="hd2"/>
                    </a:cxn>
                    <a:cxn ang="16200000">
                      <a:pos x="wd2" y="hd2"/>
                    </a:cxn>
                  </a:cxnLst>
                  <a:rect l="0" t="0" r="r" b="b"/>
                  <a:pathLst>
                    <a:path w="21473" h="21600" extrusionOk="0">
                      <a:moveTo>
                        <a:pt x="10602" y="0"/>
                      </a:moveTo>
                      <a:cubicBezTo>
                        <a:pt x="11193" y="273"/>
                        <a:pt x="11792" y="524"/>
                        <a:pt x="12398" y="753"/>
                      </a:cubicBezTo>
                      <a:cubicBezTo>
                        <a:pt x="13140" y="1033"/>
                        <a:pt x="13901" y="1285"/>
                        <a:pt x="14550" y="1778"/>
                      </a:cubicBezTo>
                      <a:cubicBezTo>
                        <a:pt x="15441" y="2453"/>
                        <a:pt x="16020" y="3488"/>
                        <a:pt x="16562" y="4508"/>
                      </a:cubicBezTo>
                      <a:cubicBezTo>
                        <a:pt x="16992" y="5317"/>
                        <a:pt x="17411" y="6137"/>
                        <a:pt x="17820" y="6967"/>
                      </a:cubicBezTo>
                      <a:lnTo>
                        <a:pt x="18820" y="2187"/>
                      </a:lnTo>
                      <a:lnTo>
                        <a:pt x="21473" y="2829"/>
                      </a:lnTo>
                      <a:cubicBezTo>
                        <a:pt x="21186" y="4242"/>
                        <a:pt x="20908" y="5665"/>
                        <a:pt x="20641" y="7083"/>
                      </a:cubicBezTo>
                      <a:cubicBezTo>
                        <a:pt x="20437" y="8164"/>
                        <a:pt x="20191" y="9254"/>
                        <a:pt x="19773" y="10233"/>
                      </a:cubicBezTo>
                      <a:cubicBezTo>
                        <a:pt x="19563" y="10723"/>
                        <a:pt x="19306" y="11214"/>
                        <a:pt x="18863" y="11433"/>
                      </a:cubicBezTo>
                      <a:cubicBezTo>
                        <a:pt x="18516" y="11604"/>
                        <a:pt x="18125" y="11568"/>
                        <a:pt x="17761" y="11448"/>
                      </a:cubicBezTo>
                      <a:cubicBezTo>
                        <a:pt x="17199" y="11261"/>
                        <a:pt x="16708" y="10885"/>
                        <a:pt x="16277" y="10442"/>
                      </a:cubicBezTo>
                      <a:cubicBezTo>
                        <a:pt x="15438" y="9579"/>
                        <a:pt x="14811" y="8493"/>
                        <a:pt x="14445" y="7286"/>
                      </a:cubicBezTo>
                      <a:lnTo>
                        <a:pt x="14525" y="11969"/>
                      </a:lnTo>
                      <a:lnTo>
                        <a:pt x="15169" y="17809"/>
                      </a:lnTo>
                      <a:lnTo>
                        <a:pt x="4910" y="17911"/>
                      </a:lnTo>
                      <a:cubicBezTo>
                        <a:pt x="4994" y="17276"/>
                        <a:pt x="5062" y="16639"/>
                        <a:pt x="5113" y="16000"/>
                      </a:cubicBezTo>
                      <a:cubicBezTo>
                        <a:pt x="5170" y="15289"/>
                        <a:pt x="5207" y="14577"/>
                        <a:pt x="5223" y="13864"/>
                      </a:cubicBezTo>
                      <a:cubicBezTo>
                        <a:pt x="5078" y="13313"/>
                        <a:pt x="4935" y="12761"/>
                        <a:pt x="4794" y="12209"/>
                      </a:cubicBezTo>
                      <a:cubicBezTo>
                        <a:pt x="4584" y="11389"/>
                        <a:pt x="4378" y="10567"/>
                        <a:pt x="4175" y="9745"/>
                      </a:cubicBezTo>
                      <a:lnTo>
                        <a:pt x="2880" y="12975"/>
                      </a:lnTo>
                      <a:lnTo>
                        <a:pt x="4671" y="18527"/>
                      </a:lnTo>
                      <a:cubicBezTo>
                        <a:pt x="4521" y="19120"/>
                        <a:pt x="4378" y="19716"/>
                        <a:pt x="4242" y="20313"/>
                      </a:cubicBezTo>
                      <a:cubicBezTo>
                        <a:pt x="4144" y="20741"/>
                        <a:pt x="4050" y="21170"/>
                        <a:pt x="3960" y="21600"/>
                      </a:cubicBezTo>
                      <a:cubicBezTo>
                        <a:pt x="3256" y="20488"/>
                        <a:pt x="2585" y="19351"/>
                        <a:pt x="1947" y="18191"/>
                      </a:cubicBezTo>
                      <a:cubicBezTo>
                        <a:pt x="1351" y="17107"/>
                        <a:pt x="782" y="16000"/>
                        <a:pt x="352" y="14821"/>
                      </a:cubicBezTo>
                      <a:cubicBezTo>
                        <a:pt x="236" y="14504"/>
                        <a:pt x="130" y="14182"/>
                        <a:pt x="69" y="13847"/>
                      </a:cubicBezTo>
                      <a:cubicBezTo>
                        <a:pt x="-127" y="12782"/>
                        <a:pt x="131" y="11705"/>
                        <a:pt x="383" y="10657"/>
                      </a:cubicBezTo>
                      <a:cubicBezTo>
                        <a:pt x="701" y="9333"/>
                        <a:pt x="1026" y="7981"/>
                        <a:pt x="1343" y="6659"/>
                      </a:cubicBezTo>
                      <a:cubicBezTo>
                        <a:pt x="1479" y="6090"/>
                        <a:pt x="1617" y="5521"/>
                        <a:pt x="1776" y="4971"/>
                      </a:cubicBezTo>
                      <a:cubicBezTo>
                        <a:pt x="1928" y="4446"/>
                        <a:pt x="2103" y="3928"/>
                        <a:pt x="2349" y="3450"/>
                      </a:cubicBezTo>
                      <a:cubicBezTo>
                        <a:pt x="2974" y="2234"/>
                        <a:pt x="4000" y="1364"/>
                        <a:pt x="5145" y="789"/>
                      </a:cubicBezTo>
                      <a:cubicBezTo>
                        <a:pt x="5415" y="653"/>
                        <a:pt x="5692" y="534"/>
                        <a:pt x="5972" y="427"/>
                      </a:cubicBezTo>
                      <a:cubicBezTo>
                        <a:pt x="6205" y="338"/>
                        <a:pt x="6440" y="258"/>
                        <a:pt x="6680" y="199"/>
                      </a:cubicBezTo>
                      <a:cubicBezTo>
                        <a:pt x="7347" y="37"/>
                        <a:pt x="8033" y="47"/>
                        <a:pt x="8712" y="43"/>
                      </a:cubicBezTo>
                      <a:cubicBezTo>
                        <a:pt x="9341" y="41"/>
                        <a:pt x="9971" y="26"/>
                        <a:pt x="10602" y="0"/>
                      </a:cubicBez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a:p>
              </p:txBody>
            </p:sp>
            <p:sp>
              <p:nvSpPr>
                <p:cNvPr id="61" name="Shape 48">
                  <a:extLst>
                    <a:ext uri="{FF2B5EF4-FFF2-40B4-BE49-F238E27FC236}">
                      <a16:creationId xmlns:a16="http://schemas.microsoft.com/office/drawing/2014/main" id="{62E664A4-772A-D44B-9317-ED01BE10EAB2}"/>
                    </a:ext>
                  </a:extLst>
                </p:cNvPr>
                <p:cNvSpPr/>
                <p:nvPr/>
              </p:nvSpPr>
              <p:spPr>
                <a:xfrm>
                  <a:off x="619056" y="2149304"/>
                  <a:ext cx="1533666" cy="3691374"/>
                </a:xfrm>
                <a:custGeom>
                  <a:avLst/>
                  <a:gdLst/>
                  <a:ahLst/>
                  <a:cxnLst>
                    <a:cxn ang="0">
                      <a:pos x="wd2" y="hd2"/>
                    </a:cxn>
                    <a:cxn ang="5400000">
                      <a:pos x="wd2" y="hd2"/>
                    </a:cxn>
                    <a:cxn ang="10800000">
                      <a:pos x="wd2" y="hd2"/>
                    </a:cxn>
                    <a:cxn ang="16200000">
                      <a:pos x="wd2" y="hd2"/>
                    </a:cxn>
                  </a:cxnLst>
                  <a:rect l="0" t="0" r="r" b="b"/>
                  <a:pathLst>
                    <a:path w="21483" h="21600" extrusionOk="0">
                      <a:moveTo>
                        <a:pt x="19961" y="68"/>
                      </a:moveTo>
                      <a:cubicBezTo>
                        <a:pt x="20426" y="1199"/>
                        <a:pt x="20771" y="2338"/>
                        <a:pt x="20996" y="3482"/>
                      </a:cubicBezTo>
                      <a:cubicBezTo>
                        <a:pt x="21355" y="5301"/>
                        <a:pt x="21409" y="7127"/>
                        <a:pt x="21460" y="8952"/>
                      </a:cubicBezTo>
                      <a:cubicBezTo>
                        <a:pt x="21480" y="9701"/>
                        <a:pt x="21501" y="10450"/>
                        <a:pt x="21458" y="11199"/>
                      </a:cubicBezTo>
                      <a:cubicBezTo>
                        <a:pt x="21322" y="13583"/>
                        <a:pt x="20547" y="15944"/>
                        <a:pt x="19912" y="18308"/>
                      </a:cubicBezTo>
                      <a:cubicBezTo>
                        <a:pt x="19618" y="19404"/>
                        <a:pt x="19353" y="20501"/>
                        <a:pt x="19118" y="21600"/>
                      </a:cubicBezTo>
                      <a:lnTo>
                        <a:pt x="12211" y="21290"/>
                      </a:lnTo>
                      <a:lnTo>
                        <a:pt x="13315" y="14514"/>
                      </a:lnTo>
                      <a:cubicBezTo>
                        <a:pt x="13518" y="13400"/>
                        <a:pt x="13479" y="12285"/>
                        <a:pt x="13203" y="11182"/>
                      </a:cubicBezTo>
                      <a:cubicBezTo>
                        <a:pt x="12926" y="10071"/>
                        <a:pt x="12407" y="8970"/>
                        <a:pt x="11744" y="7879"/>
                      </a:cubicBezTo>
                      <a:cubicBezTo>
                        <a:pt x="11203" y="6990"/>
                        <a:pt x="10568" y="6111"/>
                        <a:pt x="9841" y="5246"/>
                      </a:cubicBezTo>
                      <a:cubicBezTo>
                        <a:pt x="9638" y="6705"/>
                        <a:pt x="9333" y="8162"/>
                        <a:pt x="8928" y="9614"/>
                      </a:cubicBezTo>
                      <a:cubicBezTo>
                        <a:pt x="8603" y="10778"/>
                        <a:pt x="8213" y="11938"/>
                        <a:pt x="8034" y="13107"/>
                      </a:cubicBezTo>
                      <a:cubicBezTo>
                        <a:pt x="7823" y="14486"/>
                        <a:pt x="7907" y="15869"/>
                        <a:pt x="8283" y="17241"/>
                      </a:cubicBezTo>
                      <a:lnTo>
                        <a:pt x="8797" y="20823"/>
                      </a:lnTo>
                      <a:lnTo>
                        <a:pt x="2186" y="20685"/>
                      </a:lnTo>
                      <a:cubicBezTo>
                        <a:pt x="1897" y="19030"/>
                        <a:pt x="909" y="17380"/>
                        <a:pt x="882" y="15721"/>
                      </a:cubicBezTo>
                      <a:cubicBezTo>
                        <a:pt x="859" y="14296"/>
                        <a:pt x="477" y="12876"/>
                        <a:pt x="332" y="11453"/>
                      </a:cubicBezTo>
                      <a:cubicBezTo>
                        <a:pt x="188" y="10033"/>
                        <a:pt x="301" y="8610"/>
                        <a:pt x="220" y="7189"/>
                      </a:cubicBezTo>
                      <a:cubicBezTo>
                        <a:pt x="133" y="5657"/>
                        <a:pt x="-99" y="4128"/>
                        <a:pt x="47" y="2600"/>
                      </a:cubicBezTo>
                      <a:cubicBezTo>
                        <a:pt x="131" y="1729"/>
                        <a:pt x="337" y="861"/>
                        <a:pt x="664" y="0"/>
                      </a:cubicBezTo>
                      <a:lnTo>
                        <a:pt x="19961" y="68"/>
                      </a:ln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dirty="0"/>
                </a:p>
              </p:txBody>
            </p:sp>
            <p:sp>
              <p:nvSpPr>
                <p:cNvPr id="62" name="Shape 49">
                  <a:extLst>
                    <a:ext uri="{FF2B5EF4-FFF2-40B4-BE49-F238E27FC236}">
                      <a16:creationId xmlns:a16="http://schemas.microsoft.com/office/drawing/2014/main" id="{446E1D76-9C8E-7341-8B59-4AC948567780}"/>
                    </a:ext>
                  </a:extLst>
                </p:cNvPr>
                <p:cNvSpPr/>
                <p:nvPr/>
              </p:nvSpPr>
              <p:spPr>
                <a:xfrm flipH="1">
                  <a:off x="882248" y="0"/>
                  <a:ext cx="672354" cy="2182718"/>
                </a:xfrm>
                <a:custGeom>
                  <a:avLst/>
                  <a:gdLst/>
                  <a:ahLst/>
                  <a:cxnLst>
                    <a:cxn ang="0">
                      <a:pos x="wd2" y="hd2"/>
                    </a:cxn>
                    <a:cxn ang="5400000">
                      <a:pos x="wd2" y="hd2"/>
                    </a:cxn>
                    <a:cxn ang="10800000">
                      <a:pos x="wd2" y="hd2"/>
                    </a:cxn>
                    <a:cxn ang="16200000">
                      <a:pos x="wd2" y="hd2"/>
                    </a:cxn>
                  </a:cxnLst>
                  <a:rect l="0" t="0" r="r" b="b"/>
                  <a:pathLst>
                    <a:path w="21600" h="21597" extrusionOk="0">
                      <a:moveTo>
                        <a:pt x="4166" y="128"/>
                      </a:moveTo>
                      <a:lnTo>
                        <a:pt x="0" y="21320"/>
                      </a:lnTo>
                      <a:cubicBezTo>
                        <a:pt x="3568" y="21507"/>
                        <a:pt x="7181" y="21600"/>
                        <a:pt x="10800" y="21597"/>
                      </a:cubicBezTo>
                      <a:cubicBezTo>
                        <a:pt x="14421" y="21594"/>
                        <a:pt x="18034" y="21496"/>
                        <a:pt x="21600" y="21303"/>
                      </a:cubicBezTo>
                      <a:cubicBezTo>
                        <a:pt x="17268" y="20517"/>
                        <a:pt x="14003" y="19275"/>
                        <a:pt x="12406" y="17807"/>
                      </a:cubicBezTo>
                      <a:cubicBezTo>
                        <a:pt x="12078" y="17505"/>
                        <a:pt x="11824" y="17196"/>
                        <a:pt x="11674" y="16881"/>
                      </a:cubicBezTo>
                      <a:cubicBezTo>
                        <a:pt x="11227" y="15945"/>
                        <a:pt x="11691" y="15017"/>
                        <a:pt x="12139" y="14087"/>
                      </a:cubicBezTo>
                      <a:cubicBezTo>
                        <a:pt x="13436" y="11396"/>
                        <a:pt x="14605" y="8696"/>
                        <a:pt x="16561" y="6043"/>
                      </a:cubicBezTo>
                      <a:cubicBezTo>
                        <a:pt x="17319" y="5015"/>
                        <a:pt x="18195" y="3994"/>
                        <a:pt x="18640" y="2948"/>
                      </a:cubicBezTo>
                      <a:cubicBezTo>
                        <a:pt x="19056" y="1970"/>
                        <a:pt x="19090" y="981"/>
                        <a:pt x="18741" y="0"/>
                      </a:cubicBezTo>
                      <a:lnTo>
                        <a:pt x="4166" y="128"/>
                      </a:lnTo>
                      <a:close/>
                    </a:path>
                  </a:pathLst>
                </a:custGeom>
                <a:solidFill>
                  <a:schemeClr val="accent2"/>
                </a:solidFill>
                <a:ln w="12700" cap="flat">
                  <a:noFill/>
                  <a:miter lim="400000"/>
                </a:ln>
                <a:effectLst/>
              </p:spPr>
              <p:txBody>
                <a:bodyPr wrap="square" lIns="50800" tIns="50800" rIns="50800" bIns="50800" numCol="1" anchor="ctr">
                  <a:noAutofit/>
                </a:bodyPr>
                <a:lstStyle/>
                <a:p>
                  <a:endParaRPr/>
                </a:p>
              </p:txBody>
            </p:sp>
          </p:grpSp>
          <p:grpSp>
            <p:nvGrpSpPr>
              <p:cNvPr id="56" name="Group 54">
                <a:extLst>
                  <a:ext uri="{FF2B5EF4-FFF2-40B4-BE49-F238E27FC236}">
                    <a16:creationId xmlns:a16="http://schemas.microsoft.com/office/drawing/2014/main" id="{D5DD23EC-F553-694D-A457-31ACC141E96F}"/>
                  </a:ext>
                </a:extLst>
              </p:cNvPr>
              <p:cNvGrpSpPr/>
              <p:nvPr/>
            </p:nvGrpSpPr>
            <p:grpSpPr>
              <a:xfrm>
                <a:off x="896429" y="0"/>
                <a:ext cx="611585" cy="507095"/>
                <a:chOff x="0" y="0"/>
                <a:chExt cx="611584" cy="507094"/>
              </a:xfrm>
            </p:grpSpPr>
            <p:sp>
              <p:nvSpPr>
                <p:cNvPr id="57" name="Shape 51">
                  <a:extLst>
                    <a:ext uri="{FF2B5EF4-FFF2-40B4-BE49-F238E27FC236}">
                      <a16:creationId xmlns:a16="http://schemas.microsoft.com/office/drawing/2014/main" id="{D0FE13A9-67C5-044E-9B50-EF80B1350A7C}"/>
                    </a:ext>
                  </a:extLst>
                </p:cNvPr>
                <p:cNvSpPr/>
                <p:nvPr/>
              </p:nvSpPr>
              <p:spPr>
                <a:xfrm>
                  <a:off x="74781" y="39042"/>
                  <a:ext cx="455878" cy="1413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07"/>
                      </a:lnTo>
                      <a:lnTo>
                        <a:pt x="1989" y="21600"/>
                      </a:lnTo>
                      <a:lnTo>
                        <a:pt x="19176" y="19877"/>
                      </a:lnTo>
                      <a:lnTo>
                        <a:pt x="21600" y="0"/>
                      </a:lnTo>
                      <a:close/>
                    </a:path>
                  </a:pathLst>
                </a:custGeom>
                <a:solidFill>
                  <a:srgbClr val="999999"/>
                </a:solidFill>
                <a:ln w="12700" cap="flat">
                  <a:noFill/>
                  <a:miter lim="400000"/>
                </a:ln>
                <a:effectLst/>
              </p:spPr>
              <p:txBody>
                <a:bodyPr wrap="square" lIns="50800" tIns="50800" rIns="50800" bIns="50800" numCol="1" anchor="ctr">
                  <a:noAutofit/>
                </a:bodyPr>
                <a:lstStyle/>
                <a:p>
                  <a:endParaRPr/>
                </a:p>
              </p:txBody>
            </p:sp>
            <p:sp>
              <p:nvSpPr>
                <p:cNvPr id="58" name="Shape 52">
                  <a:extLst>
                    <a:ext uri="{FF2B5EF4-FFF2-40B4-BE49-F238E27FC236}">
                      <a16:creationId xmlns:a16="http://schemas.microsoft.com/office/drawing/2014/main" id="{D6EBA9C9-1272-9548-A8DF-784870D0FC74}"/>
                    </a:ext>
                  </a:extLst>
                </p:cNvPr>
                <p:cNvSpPr/>
                <p:nvPr/>
              </p:nvSpPr>
              <p:spPr>
                <a:xfrm flipH="1">
                  <a:off x="126957" y="0"/>
                  <a:ext cx="356095" cy="398355"/>
                </a:xfrm>
                <a:custGeom>
                  <a:avLst/>
                  <a:gdLst/>
                  <a:ahLst/>
                  <a:cxnLst>
                    <a:cxn ang="0">
                      <a:pos x="wd2" y="hd2"/>
                    </a:cxn>
                    <a:cxn ang="5400000">
                      <a:pos x="wd2" y="hd2"/>
                    </a:cxn>
                    <a:cxn ang="10800000">
                      <a:pos x="wd2" y="hd2"/>
                    </a:cxn>
                    <a:cxn ang="16200000">
                      <a:pos x="wd2" y="hd2"/>
                    </a:cxn>
                  </a:cxnLst>
                  <a:rect l="0" t="0" r="r" b="b"/>
                  <a:pathLst>
                    <a:path w="21600" h="21600" extrusionOk="0">
                      <a:moveTo>
                        <a:pt x="2726" y="0"/>
                      </a:moveTo>
                      <a:cubicBezTo>
                        <a:pt x="2568" y="1299"/>
                        <a:pt x="2341" y="2590"/>
                        <a:pt x="2046" y="3870"/>
                      </a:cubicBezTo>
                      <a:cubicBezTo>
                        <a:pt x="1552" y="6020"/>
                        <a:pt x="867" y="8131"/>
                        <a:pt x="0" y="10184"/>
                      </a:cubicBezTo>
                      <a:lnTo>
                        <a:pt x="10993" y="21600"/>
                      </a:lnTo>
                      <a:lnTo>
                        <a:pt x="21600" y="10184"/>
                      </a:lnTo>
                      <a:cubicBezTo>
                        <a:pt x="20733" y="8131"/>
                        <a:pt x="20048" y="6020"/>
                        <a:pt x="19554" y="3870"/>
                      </a:cubicBezTo>
                      <a:cubicBezTo>
                        <a:pt x="19259" y="2590"/>
                        <a:pt x="19032" y="1299"/>
                        <a:pt x="18874" y="0"/>
                      </a:cubicBezTo>
                      <a:lnTo>
                        <a:pt x="2726" y="0"/>
                      </a:lnTo>
                      <a:close/>
                    </a:path>
                  </a:pathLst>
                </a:custGeom>
                <a:solidFill>
                  <a:schemeClr val="accent2">
                    <a:lumMod val="60000"/>
                    <a:lumOff val="40000"/>
                  </a:schemeClr>
                </a:solidFill>
                <a:ln w="12700" cap="flat">
                  <a:noFill/>
                  <a:miter lim="400000"/>
                </a:ln>
                <a:effectLst/>
              </p:spPr>
              <p:txBody>
                <a:bodyPr wrap="square" lIns="50800" tIns="50800" rIns="50800" bIns="50800" numCol="1" anchor="ctr">
                  <a:noAutofit/>
                </a:bodyPr>
                <a:lstStyle/>
                <a:p>
                  <a:endParaRPr/>
                </a:p>
              </p:txBody>
            </p:sp>
            <p:sp>
              <p:nvSpPr>
                <p:cNvPr id="59" name="Shape 53">
                  <a:extLst>
                    <a:ext uri="{FF2B5EF4-FFF2-40B4-BE49-F238E27FC236}">
                      <a16:creationId xmlns:a16="http://schemas.microsoft.com/office/drawing/2014/main" id="{473C8736-3ACD-6641-B7A7-F5C83FC71FC6}"/>
                    </a:ext>
                  </a:extLst>
                </p:cNvPr>
                <p:cNvSpPr/>
                <p:nvPr/>
              </p:nvSpPr>
              <p:spPr>
                <a:xfrm>
                  <a:off x="0" y="41559"/>
                  <a:ext cx="611585" cy="465536"/>
                </a:xfrm>
                <a:custGeom>
                  <a:avLst/>
                  <a:gdLst/>
                  <a:ahLst/>
                  <a:cxnLst>
                    <a:cxn ang="0">
                      <a:pos x="wd2" y="hd2"/>
                    </a:cxn>
                    <a:cxn ang="5400000">
                      <a:pos x="wd2" y="hd2"/>
                    </a:cxn>
                    <a:cxn ang="10800000">
                      <a:pos x="wd2" y="hd2"/>
                    </a:cxn>
                    <a:cxn ang="16200000">
                      <a:pos x="wd2" y="hd2"/>
                    </a:cxn>
                  </a:cxnLst>
                  <a:rect l="0" t="0" r="r" b="b"/>
                  <a:pathLst>
                    <a:path w="21600" h="21600" extrusionOk="0">
                      <a:moveTo>
                        <a:pt x="18628" y="0"/>
                      </a:moveTo>
                      <a:lnTo>
                        <a:pt x="10597" y="16444"/>
                      </a:lnTo>
                      <a:lnTo>
                        <a:pt x="2691" y="331"/>
                      </a:lnTo>
                      <a:lnTo>
                        <a:pt x="0" y="4014"/>
                      </a:lnTo>
                      <a:lnTo>
                        <a:pt x="4976" y="21600"/>
                      </a:lnTo>
                      <a:lnTo>
                        <a:pt x="10639" y="16573"/>
                      </a:lnTo>
                      <a:lnTo>
                        <a:pt x="17577" y="21490"/>
                      </a:lnTo>
                      <a:lnTo>
                        <a:pt x="21600" y="4769"/>
                      </a:lnTo>
                      <a:lnTo>
                        <a:pt x="18628" y="0"/>
                      </a:lnTo>
                      <a:close/>
                    </a:path>
                  </a:pathLst>
                </a:custGeom>
                <a:solidFill>
                  <a:schemeClr val="bg1"/>
                </a:solidFill>
                <a:ln w="12700" cap="flat">
                  <a:noFill/>
                  <a:miter lim="400000"/>
                </a:ln>
                <a:effectLst/>
              </p:spPr>
              <p:txBody>
                <a:bodyPr wrap="square" lIns="50800" tIns="50800" rIns="50800" bIns="50800" numCol="1" anchor="ctr">
                  <a:noAutofit/>
                </a:bodyPr>
                <a:lstStyle/>
                <a:p>
                  <a:endParaRPr/>
                </a:p>
              </p:txBody>
            </p:sp>
          </p:grpSp>
        </p:grpSp>
        <p:grpSp>
          <p:nvGrpSpPr>
            <p:cNvPr id="52" name="Group 58">
              <a:extLst>
                <a:ext uri="{FF2B5EF4-FFF2-40B4-BE49-F238E27FC236}">
                  <a16:creationId xmlns:a16="http://schemas.microsoft.com/office/drawing/2014/main" id="{153FA09E-9B3F-804D-8FBB-7A46B02500D2}"/>
                </a:ext>
              </a:extLst>
            </p:cNvPr>
            <p:cNvGrpSpPr/>
            <p:nvPr/>
          </p:nvGrpSpPr>
          <p:grpSpPr>
            <a:xfrm>
              <a:off x="781189" y="-1"/>
              <a:ext cx="840342" cy="1176505"/>
              <a:chOff x="0" y="0"/>
              <a:chExt cx="840340" cy="1176503"/>
            </a:xfrm>
          </p:grpSpPr>
          <p:sp>
            <p:nvSpPr>
              <p:cNvPr id="53" name="Shape 56">
                <a:extLst>
                  <a:ext uri="{FF2B5EF4-FFF2-40B4-BE49-F238E27FC236}">
                    <a16:creationId xmlns:a16="http://schemas.microsoft.com/office/drawing/2014/main" id="{C4B1B96C-FD2E-9E47-A16F-B3BBF2DE7B80}"/>
                  </a:ext>
                </a:extLst>
              </p:cNvPr>
              <p:cNvSpPr/>
              <p:nvPr/>
            </p:nvSpPr>
            <p:spPr>
              <a:xfrm flipH="1">
                <a:off x="-1" y="245069"/>
                <a:ext cx="840342" cy="931435"/>
              </a:xfrm>
              <a:custGeom>
                <a:avLst/>
                <a:gdLst/>
                <a:ahLst/>
                <a:cxnLst>
                  <a:cxn ang="0">
                    <a:pos x="wd2" y="hd2"/>
                  </a:cxn>
                  <a:cxn ang="5400000">
                    <a:pos x="wd2" y="hd2"/>
                  </a:cxn>
                  <a:cxn ang="10800000">
                    <a:pos x="wd2" y="hd2"/>
                  </a:cxn>
                  <a:cxn ang="16200000">
                    <a:pos x="wd2" y="hd2"/>
                  </a:cxn>
                </a:cxnLst>
                <a:rect l="0" t="0" r="r" b="b"/>
                <a:pathLst>
                  <a:path w="21319" h="21544" extrusionOk="0">
                    <a:moveTo>
                      <a:pt x="13300" y="0"/>
                    </a:moveTo>
                    <a:cubicBezTo>
                      <a:pt x="12956" y="318"/>
                      <a:pt x="12587" y="607"/>
                      <a:pt x="12192" y="871"/>
                    </a:cubicBezTo>
                    <a:cubicBezTo>
                      <a:pt x="11552" y="1300"/>
                      <a:pt x="10851" y="1648"/>
                      <a:pt x="10112" y="1913"/>
                    </a:cubicBezTo>
                    <a:cubicBezTo>
                      <a:pt x="10319" y="1723"/>
                      <a:pt x="10459" y="1484"/>
                      <a:pt x="10514" y="1221"/>
                    </a:cubicBezTo>
                    <a:cubicBezTo>
                      <a:pt x="10558" y="1008"/>
                      <a:pt x="10548" y="786"/>
                      <a:pt x="10478" y="578"/>
                    </a:cubicBezTo>
                    <a:cubicBezTo>
                      <a:pt x="9313" y="1174"/>
                      <a:pt x="8059" y="1612"/>
                      <a:pt x="6754" y="1872"/>
                    </a:cubicBezTo>
                    <a:cubicBezTo>
                      <a:pt x="5463" y="2131"/>
                      <a:pt x="4134" y="2217"/>
                      <a:pt x="2816" y="2125"/>
                    </a:cubicBezTo>
                    <a:cubicBezTo>
                      <a:pt x="2220" y="3390"/>
                      <a:pt x="1861" y="4718"/>
                      <a:pt x="1656" y="6065"/>
                    </a:cubicBezTo>
                    <a:cubicBezTo>
                      <a:pt x="1642" y="6361"/>
                      <a:pt x="1604" y="6650"/>
                      <a:pt x="1530" y="6928"/>
                    </a:cubicBezTo>
                    <a:cubicBezTo>
                      <a:pt x="1397" y="8433"/>
                      <a:pt x="1483" y="9954"/>
                      <a:pt x="1843" y="11446"/>
                    </a:cubicBezTo>
                    <a:cubicBezTo>
                      <a:pt x="1911" y="11727"/>
                      <a:pt x="1990" y="12009"/>
                      <a:pt x="2075" y="12285"/>
                    </a:cubicBezTo>
                    <a:cubicBezTo>
                      <a:pt x="1592" y="10912"/>
                      <a:pt x="1201" y="9521"/>
                      <a:pt x="861" y="8125"/>
                    </a:cubicBezTo>
                    <a:cubicBezTo>
                      <a:pt x="719" y="8264"/>
                      <a:pt x="567" y="8397"/>
                      <a:pt x="441" y="8548"/>
                    </a:cubicBezTo>
                    <a:cubicBezTo>
                      <a:pt x="-143" y="9252"/>
                      <a:pt x="-78" y="10170"/>
                      <a:pt x="236" y="10966"/>
                    </a:cubicBezTo>
                    <a:cubicBezTo>
                      <a:pt x="568" y="11810"/>
                      <a:pt x="1180" y="12555"/>
                      <a:pt x="2039" y="13083"/>
                    </a:cubicBezTo>
                    <a:cubicBezTo>
                      <a:pt x="2855" y="15320"/>
                      <a:pt x="4137" y="17291"/>
                      <a:pt x="5745" y="18953"/>
                    </a:cubicBezTo>
                    <a:cubicBezTo>
                      <a:pt x="7014" y="20263"/>
                      <a:pt x="8613" y="21485"/>
                      <a:pt x="10657" y="21541"/>
                    </a:cubicBezTo>
                    <a:cubicBezTo>
                      <a:pt x="12760" y="21600"/>
                      <a:pt x="14461" y="20433"/>
                      <a:pt x="15773" y="19124"/>
                    </a:cubicBezTo>
                    <a:cubicBezTo>
                      <a:pt x="17429" y="17472"/>
                      <a:pt x="18669" y="15428"/>
                      <a:pt x="19274" y="13083"/>
                    </a:cubicBezTo>
                    <a:cubicBezTo>
                      <a:pt x="20133" y="12555"/>
                      <a:pt x="20754" y="11810"/>
                      <a:pt x="21086" y="10966"/>
                    </a:cubicBezTo>
                    <a:cubicBezTo>
                      <a:pt x="21400" y="10170"/>
                      <a:pt x="21457" y="9252"/>
                      <a:pt x="20872" y="8548"/>
                    </a:cubicBezTo>
                    <a:cubicBezTo>
                      <a:pt x="20784" y="8443"/>
                      <a:pt x="20679" y="8350"/>
                      <a:pt x="20577" y="8255"/>
                    </a:cubicBezTo>
                    <a:cubicBezTo>
                      <a:pt x="20300" y="9250"/>
                      <a:pt x="19967" y="10231"/>
                      <a:pt x="19506" y="11178"/>
                    </a:cubicBezTo>
                    <a:cubicBezTo>
                      <a:pt x="19685" y="9686"/>
                      <a:pt x="19673" y="8203"/>
                      <a:pt x="19497" y="6749"/>
                    </a:cubicBezTo>
                    <a:cubicBezTo>
                      <a:pt x="19314" y="5236"/>
                      <a:pt x="18945" y="3701"/>
                      <a:pt x="17943" y="2418"/>
                    </a:cubicBezTo>
                    <a:cubicBezTo>
                      <a:pt x="16861" y="1032"/>
                      <a:pt x="15158" y="148"/>
                      <a:pt x="13300" y="0"/>
                    </a:cubicBezTo>
                    <a:close/>
                  </a:path>
                </a:pathLst>
              </a:custGeom>
              <a:solidFill>
                <a:schemeClr val="accent2">
                  <a:lumMod val="40000"/>
                  <a:lumOff val="60000"/>
                </a:schemeClr>
              </a:solidFill>
              <a:ln w="12700" cap="flat">
                <a:noFill/>
                <a:miter lim="400000"/>
              </a:ln>
              <a:effectLst/>
            </p:spPr>
            <p:txBody>
              <a:bodyPr wrap="square" lIns="50800" tIns="50800" rIns="50800" bIns="50800" numCol="1" anchor="ctr">
                <a:noAutofit/>
              </a:bodyPr>
              <a:lstStyle/>
              <a:p>
                <a:endParaRPr/>
              </a:p>
            </p:txBody>
          </p:sp>
          <p:sp>
            <p:nvSpPr>
              <p:cNvPr id="54" name="Shape 57">
                <a:extLst>
                  <a:ext uri="{FF2B5EF4-FFF2-40B4-BE49-F238E27FC236}">
                    <a16:creationId xmlns:a16="http://schemas.microsoft.com/office/drawing/2014/main" id="{0807E47D-7DB9-7E46-A2D4-76EF95A29BF4}"/>
                  </a:ext>
                </a:extLst>
              </p:cNvPr>
              <p:cNvSpPr/>
              <p:nvPr/>
            </p:nvSpPr>
            <p:spPr>
              <a:xfrm flipH="1">
                <a:off x="3726" y="-1"/>
                <a:ext cx="832830" cy="776207"/>
              </a:xfrm>
              <a:custGeom>
                <a:avLst/>
                <a:gdLst/>
                <a:ahLst/>
                <a:cxnLst>
                  <a:cxn ang="0">
                    <a:pos x="wd2" y="hd2"/>
                  </a:cxn>
                  <a:cxn ang="5400000">
                    <a:pos x="wd2" y="hd2"/>
                  </a:cxn>
                  <a:cxn ang="10800000">
                    <a:pos x="wd2" y="hd2"/>
                  </a:cxn>
                  <a:cxn ang="16200000">
                    <a:pos x="wd2" y="hd2"/>
                  </a:cxn>
                </a:cxnLst>
                <a:rect l="0" t="0" r="r" b="b"/>
                <a:pathLst>
                  <a:path w="21174" h="19990" extrusionOk="0">
                    <a:moveTo>
                      <a:pt x="10403" y="6958"/>
                    </a:moveTo>
                    <a:cubicBezTo>
                      <a:pt x="9235" y="7621"/>
                      <a:pt x="7977" y="8106"/>
                      <a:pt x="6669" y="8396"/>
                    </a:cubicBezTo>
                    <a:cubicBezTo>
                      <a:pt x="5375" y="8684"/>
                      <a:pt x="4047" y="8778"/>
                      <a:pt x="2726" y="8675"/>
                    </a:cubicBezTo>
                    <a:cubicBezTo>
                      <a:pt x="1338" y="11949"/>
                      <a:pt x="997" y="15580"/>
                      <a:pt x="1752" y="19060"/>
                    </a:cubicBezTo>
                    <a:cubicBezTo>
                      <a:pt x="1819" y="19372"/>
                      <a:pt x="1896" y="19682"/>
                      <a:pt x="1981" y="19990"/>
                    </a:cubicBezTo>
                    <a:cubicBezTo>
                      <a:pt x="1362" y="18037"/>
                      <a:pt x="861" y="16058"/>
                      <a:pt x="476" y="14065"/>
                    </a:cubicBezTo>
                    <a:cubicBezTo>
                      <a:pt x="-15" y="11518"/>
                      <a:pt x="-311" y="8872"/>
                      <a:pt x="531" y="6418"/>
                    </a:cubicBezTo>
                    <a:cubicBezTo>
                      <a:pt x="2421" y="911"/>
                      <a:pt x="8698" y="-1610"/>
                      <a:pt x="13800" y="1089"/>
                    </a:cubicBezTo>
                    <a:cubicBezTo>
                      <a:pt x="15692" y="966"/>
                      <a:pt x="17519" y="1694"/>
                      <a:pt x="18818" y="3045"/>
                    </a:cubicBezTo>
                    <a:cubicBezTo>
                      <a:pt x="20470" y="4764"/>
                      <a:pt x="21050" y="7209"/>
                      <a:pt x="21155" y="9649"/>
                    </a:cubicBezTo>
                    <a:cubicBezTo>
                      <a:pt x="21289" y="12776"/>
                      <a:pt x="20707" y="15889"/>
                      <a:pt x="19448" y="18762"/>
                    </a:cubicBezTo>
                    <a:cubicBezTo>
                      <a:pt x="19627" y="17100"/>
                      <a:pt x="19622" y="15449"/>
                      <a:pt x="19446" y="13830"/>
                    </a:cubicBezTo>
                    <a:cubicBezTo>
                      <a:pt x="19263" y="12145"/>
                      <a:pt x="18886" y="10429"/>
                      <a:pt x="17881" y="9000"/>
                    </a:cubicBezTo>
                    <a:cubicBezTo>
                      <a:pt x="16797" y="7457"/>
                      <a:pt x="15098" y="6473"/>
                      <a:pt x="13235" y="6308"/>
                    </a:cubicBezTo>
                    <a:cubicBezTo>
                      <a:pt x="12891" y="6662"/>
                      <a:pt x="12519" y="6987"/>
                      <a:pt x="12124" y="7281"/>
                    </a:cubicBezTo>
                    <a:cubicBezTo>
                      <a:pt x="11482" y="7759"/>
                      <a:pt x="10781" y="8150"/>
                      <a:pt x="10040" y="8446"/>
                    </a:cubicBezTo>
                    <a:cubicBezTo>
                      <a:pt x="10248" y="8234"/>
                      <a:pt x="10388" y="7965"/>
                      <a:pt x="10443" y="7672"/>
                    </a:cubicBezTo>
                    <a:cubicBezTo>
                      <a:pt x="10487" y="7434"/>
                      <a:pt x="10473" y="7189"/>
                      <a:pt x="10403" y="6958"/>
                    </a:cubicBezTo>
                    <a:close/>
                  </a:path>
                </a:pathLst>
              </a:custGeom>
              <a:solidFill>
                <a:schemeClr val="tx2">
                  <a:lumMod val="75000"/>
                </a:schemeClr>
              </a:solidFill>
              <a:ln w="12700" cap="flat">
                <a:noFill/>
                <a:miter lim="400000"/>
              </a:ln>
              <a:effectLst/>
            </p:spPr>
            <p:txBody>
              <a:bodyPr wrap="square" lIns="50800" tIns="50800" rIns="50800" bIns="50800" numCol="1" anchor="ctr">
                <a:noAutofit/>
              </a:bodyPr>
              <a:lstStyle/>
              <a:p>
                <a:endParaRPr/>
              </a:p>
            </p:txBody>
          </p:sp>
        </p:grpSp>
      </p:grpSp>
    </p:spTree>
    <p:extLst>
      <p:ext uri="{BB962C8B-B14F-4D97-AF65-F5344CB8AC3E}">
        <p14:creationId xmlns:p14="http://schemas.microsoft.com/office/powerpoint/2010/main" val="33025361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ppt_x"/>
                                          </p:val>
                                        </p:tav>
                                        <p:tav tm="100000">
                                          <p:val>
                                            <p:strVal val="#ppt_x"/>
                                          </p:val>
                                        </p:tav>
                                      </p:tavLst>
                                    </p:anim>
                                    <p:anim calcmode="lin" valueType="num">
                                      <p:cBhvr additive="base">
                                        <p:cTn id="8" dur="3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2" presetClass="entr" presetSubtype="4" fill="hold" grpId="1"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childTnLst>
                          </p:cTn>
                        </p:par>
                        <p:par>
                          <p:cTn id="14" fill="hold">
                            <p:stCondLst>
                              <p:cond delay="800"/>
                            </p:stCondLst>
                            <p:childTnLst>
                              <p:par>
                                <p:cTn id="15" presetID="2" presetClass="entr" presetSubtype="8"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300"/>
                            </p:stCondLst>
                            <p:childTnLst>
                              <p:par>
                                <p:cTn id="20" presetID="1" presetClass="entr" presetSubtype="0" fill="hold" grpId="1" nodeType="after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1300"/>
                            </p:stCondLst>
                            <p:childTnLst>
                              <p:par>
                                <p:cTn id="26" presetID="1" presetClass="exit"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par>
                          <p:cTn id="28" fill="hold">
                            <p:stCondLst>
                              <p:cond delay="1300"/>
                            </p:stCondLst>
                            <p:childTnLst>
                              <p:par>
                                <p:cTn id="29" presetID="23" presetClass="entr" presetSubtype="16"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p:cTn id="31" dur="500" fill="hold"/>
                                        <p:tgtEl>
                                          <p:spTgt spid="79"/>
                                        </p:tgtEl>
                                        <p:attrNameLst>
                                          <p:attrName>ppt_w</p:attrName>
                                        </p:attrNameLst>
                                      </p:cBhvr>
                                      <p:tavLst>
                                        <p:tav tm="0">
                                          <p:val>
                                            <p:fltVal val="0"/>
                                          </p:val>
                                        </p:tav>
                                        <p:tav tm="100000">
                                          <p:val>
                                            <p:strVal val="#ppt_w"/>
                                          </p:val>
                                        </p:tav>
                                      </p:tavLst>
                                    </p:anim>
                                    <p:anim calcmode="lin" valueType="num">
                                      <p:cBhvr>
                                        <p:cTn id="32" dur="500" fill="hold"/>
                                        <p:tgtEl>
                                          <p:spTgt spid="79"/>
                                        </p:tgtEl>
                                        <p:attrNameLst>
                                          <p:attrName>ppt_h</p:attrName>
                                        </p:attrNameLst>
                                      </p:cBhvr>
                                      <p:tavLst>
                                        <p:tav tm="0">
                                          <p:val>
                                            <p:fltVal val="0"/>
                                          </p:val>
                                        </p:tav>
                                        <p:tav tm="100000">
                                          <p:val>
                                            <p:strVal val="#ppt_h"/>
                                          </p:val>
                                        </p:tav>
                                      </p:tavLst>
                                    </p:anim>
                                  </p:childTnLst>
                                </p:cTn>
                              </p:par>
                            </p:childTnLst>
                          </p:cTn>
                        </p:par>
                        <p:par>
                          <p:cTn id="33" fill="hold">
                            <p:stCondLst>
                              <p:cond delay="1800"/>
                            </p:stCondLst>
                            <p:childTnLst>
                              <p:par>
                                <p:cTn id="34" presetID="1"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childTnLst>
                                </p:cTn>
                              </p:par>
                            </p:childTnLst>
                          </p:cTn>
                        </p:par>
                        <p:par>
                          <p:cTn id="38" fill="hold">
                            <p:stCondLst>
                              <p:cond delay="1800"/>
                            </p:stCondLst>
                            <p:childTnLst>
                              <p:par>
                                <p:cTn id="39" presetID="2" presetClass="entr" presetSubtype="8" fill="hold" nodeType="afterEffect">
                                  <p:stCondLst>
                                    <p:cond delay="100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0-#ppt_w/2"/>
                                          </p:val>
                                        </p:tav>
                                        <p:tav tm="100000">
                                          <p:val>
                                            <p:strVal val="#ppt_x"/>
                                          </p:val>
                                        </p:tav>
                                      </p:tavLst>
                                    </p:anim>
                                    <p:anim calcmode="lin" valueType="num">
                                      <p:cBhvr additive="base">
                                        <p:cTn id="42" dur="500" fill="hold"/>
                                        <p:tgtEl>
                                          <p:spTgt spid="48"/>
                                        </p:tgtEl>
                                        <p:attrNameLst>
                                          <p:attrName>ppt_y</p:attrName>
                                        </p:attrNameLst>
                                      </p:cBhvr>
                                      <p:tavLst>
                                        <p:tav tm="0">
                                          <p:val>
                                            <p:strVal val="#ppt_y"/>
                                          </p:val>
                                        </p:tav>
                                        <p:tav tm="100000">
                                          <p:val>
                                            <p:strVal val="#ppt_y"/>
                                          </p:val>
                                        </p:tav>
                                      </p:tavLst>
                                    </p:anim>
                                  </p:childTnLst>
                                </p:cTn>
                              </p:par>
                            </p:childTnLst>
                          </p:cTn>
                        </p:par>
                        <p:par>
                          <p:cTn id="43" fill="hold">
                            <p:stCondLst>
                              <p:cond delay="3300"/>
                            </p:stCondLst>
                            <p:childTnLst>
                              <p:par>
                                <p:cTn id="44" presetID="1" presetClass="entr" presetSubtype="0" fill="hold" nodeType="afterEffect">
                                  <p:stCondLst>
                                    <p:cond delay="1000"/>
                                  </p:stCondLst>
                                  <p:childTnLst>
                                    <p:set>
                                      <p:cBhvr>
                                        <p:cTn id="45" dur="1" fill="hold">
                                          <p:stCondLst>
                                            <p:cond delay="0"/>
                                          </p:stCondLst>
                                        </p:cTn>
                                        <p:tgtEl>
                                          <p:spTgt spid="67"/>
                                        </p:tgtEl>
                                        <p:attrNameLst>
                                          <p:attrName>style.visibility</p:attrName>
                                        </p:attrNameLst>
                                      </p:cBhvr>
                                      <p:to>
                                        <p:strVal val="visible"/>
                                      </p:to>
                                    </p:set>
                                  </p:childTnLst>
                                </p:cTn>
                              </p:par>
                            </p:childTnLst>
                          </p:cTn>
                        </p:par>
                        <p:par>
                          <p:cTn id="46" fill="hold">
                            <p:stCondLst>
                              <p:cond delay="4300"/>
                            </p:stCondLst>
                            <p:childTnLst>
                              <p:par>
                                <p:cTn id="47" presetID="1" presetClass="entr" presetSubtype="0" fill="hold" nodeType="afterEffect">
                                  <p:stCondLst>
                                    <p:cond delay="500"/>
                                  </p:stCondLst>
                                  <p:childTnLst>
                                    <p:set>
                                      <p:cBhvr>
                                        <p:cTn id="48" dur="1" fill="hold">
                                          <p:stCondLst>
                                            <p:cond delay="0"/>
                                          </p:stCondLst>
                                        </p:cTn>
                                        <p:tgtEl>
                                          <p:spTgt spid="69"/>
                                        </p:tgtEl>
                                        <p:attrNameLst>
                                          <p:attrName>style.visibility</p:attrName>
                                        </p:attrNameLst>
                                      </p:cBhvr>
                                      <p:to>
                                        <p:strVal val="visible"/>
                                      </p:to>
                                    </p:set>
                                  </p:childTnLst>
                                </p:cTn>
                              </p:par>
                            </p:childTnLst>
                          </p:cTn>
                        </p:par>
                        <p:par>
                          <p:cTn id="49" fill="hold">
                            <p:stCondLst>
                              <p:cond delay="4800"/>
                            </p:stCondLst>
                            <p:childTnLst>
                              <p:par>
                                <p:cTn id="50" presetID="1" presetClass="entr" presetSubtype="0" fill="hold" nodeType="afterEffect">
                                  <p:stCondLst>
                                    <p:cond delay="1000"/>
                                  </p:stCondLst>
                                  <p:childTnLst>
                                    <p:set>
                                      <p:cBhvr>
                                        <p:cTn id="51" dur="1" fill="hold">
                                          <p:stCondLst>
                                            <p:cond delay="0"/>
                                          </p:stCondLst>
                                        </p:cTn>
                                        <p:tgtEl>
                                          <p:spTgt spid="6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0-#ppt_w/2"/>
                                          </p:val>
                                        </p:tav>
                                        <p:tav tm="100000">
                                          <p:val>
                                            <p:strVal val="#ppt_x"/>
                                          </p:val>
                                        </p:tav>
                                      </p:tavLst>
                                    </p:anim>
                                    <p:anim calcmode="lin" valueType="num">
                                      <p:cBhvr additive="base">
                                        <p:cTn id="57" dur="500" fill="hold"/>
                                        <p:tgtEl>
                                          <p:spTgt spid="30"/>
                                        </p:tgtEl>
                                        <p:attrNameLst>
                                          <p:attrName>ppt_y</p:attrName>
                                        </p:attrNameLst>
                                      </p:cBhvr>
                                      <p:tavLst>
                                        <p:tav tm="0">
                                          <p:val>
                                            <p:strVal val="#ppt_y"/>
                                          </p:val>
                                        </p:tav>
                                        <p:tav tm="100000">
                                          <p:val>
                                            <p:strVal val="#ppt_y"/>
                                          </p:val>
                                        </p:tav>
                                      </p:tavLst>
                                    </p:anim>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par>
                          <p:cTn id="61" fill="hold">
                            <p:stCondLst>
                              <p:cond delay="500"/>
                            </p:stCondLst>
                            <p:childTnLst>
                              <p:par>
                                <p:cTn id="62" presetID="16" presetClass="entr" presetSubtype="37" fill="hold" grpId="1"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barn(outVertical)">
                                      <p:cBhvr>
                                        <p:cTn id="64" dur="500"/>
                                        <p:tgtEl>
                                          <p:spTgt spid="36"/>
                                        </p:tgtEl>
                                      </p:cBhvr>
                                    </p:animEffect>
                                  </p:childTnLst>
                                </p:cTn>
                              </p:par>
                            </p:childTnLst>
                          </p:cTn>
                        </p:par>
                        <p:par>
                          <p:cTn id="65" fill="hold">
                            <p:stCondLst>
                              <p:cond delay="1000"/>
                            </p:stCondLst>
                            <p:childTnLst>
                              <p:par>
                                <p:cTn id="66" presetID="53" presetClass="entr" presetSubtype="16"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500" fill="hold"/>
                                        <p:tgtEl>
                                          <p:spTgt spid="39"/>
                                        </p:tgtEl>
                                        <p:attrNameLst>
                                          <p:attrName>ppt_w</p:attrName>
                                        </p:attrNameLst>
                                      </p:cBhvr>
                                      <p:tavLst>
                                        <p:tav tm="0">
                                          <p:val>
                                            <p:fltVal val="0"/>
                                          </p:val>
                                        </p:tav>
                                        <p:tav tm="100000">
                                          <p:val>
                                            <p:strVal val="#ppt_w"/>
                                          </p:val>
                                        </p:tav>
                                      </p:tavLst>
                                    </p:anim>
                                    <p:anim calcmode="lin" valueType="num">
                                      <p:cBhvr>
                                        <p:cTn id="69" dur="500" fill="hold"/>
                                        <p:tgtEl>
                                          <p:spTgt spid="39"/>
                                        </p:tgtEl>
                                        <p:attrNameLst>
                                          <p:attrName>ppt_h</p:attrName>
                                        </p:attrNameLst>
                                      </p:cBhvr>
                                      <p:tavLst>
                                        <p:tav tm="0">
                                          <p:val>
                                            <p:fltVal val="0"/>
                                          </p:val>
                                        </p:tav>
                                        <p:tav tm="100000">
                                          <p:val>
                                            <p:strVal val="#ppt_h"/>
                                          </p:val>
                                        </p:tav>
                                      </p:tavLst>
                                    </p:anim>
                                    <p:animEffect transition="in" filter="fade">
                                      <p:cBhvr>
                                        <p:cTn id="70" dur="500"/>
                                        <p:tgtEl>
                                          <p:spTgt spid="39"/>
                                        </p:tgtEl>
                                      </p:cBhvr>
                                    </p:animEffect>
                                  </p:childTnLst>
                                </p:cTn>
                              </p:par>
                              <p:par>
                                <p:cTn id="71" presetID="53" presetClass="entr" presetSubtype="16"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par>
                                <p:cTn id="76" presetID="53" presetClass="entr" presetSubtype="16"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p:cTn id="78" dur="500" fill="hold"/>
                                        <p:tgtEl>
                                          <p:spTgt spid="27"/>
                                        </p:tgtEl>
                                        <p:attrNameLst>
                                          <p:attrName>ppt_w</p:attrName>
                                        </p:attrNameLst>
                                      </p:cBhvr>
                                      <p:tavLst>
                                        <p:tav tm="0">
                                          <p:val>
                                            <p:fltVal val="0"/>
                                          </p:val>
                                        </p:tav>
                                        <p:tav tm="100000">
                                          <p:val>
                                            <p:strVal val="#ppt_w"/>
                                          </p:val>
                                        </p:tav>
                                      </p:tavLst>
                                    </p:anim>
                                    <p:anim calcmode="lin" valueType="num">
                                      <p:cBhvr>
                                        <p:cTn id="79" dur="500" fill="hold"/>
                                        <p:tgtEl>
                                          <p:spTgt spid="27"/>
                                        </p:tgtEl>
                                        <p:attrNameLst>
                                          <p:attrName>ppt_h</p:attrName>
                                        </p:attrNameLst>
                                      </p:cBhvr>
                                      <p:tavLst>
                                        <p:tav tm="0">
                                          <p:val>
                                            <p:fltVal val="0"/>
                                          </p:val>
                                        </p:tav>
                                        <p:tav tm="100000">
                                          <p:val>
                                            <p:strVal val="#ppt_h"/>
                                          </p:val>
                                        </p:tav>
                                      </p:tavLst>
                                    </p:anim>
                                    <p:animEffect transition="in" filter="fade">
                                      <p:cBhvr>
                                        <p:cTn id="80" dur="500"/>
                                        <p:tgtEl>
                                          <p:spTgt spid="27"/>
                                        </p:tgtEl>
                                      </p:cBhvr>
                                    </p:animEffect>
                                  </p:childTnLst>
                                </p:cTn>
                              </p:par>
                              <p:par>
                                <p:cTn id="81" presetID="53" presetClass="entr" presetSubtype="16"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childTnLst>
                          </p:cTn>
                        </p:par>
                        <p:par>
                          <p:cTn id="86" fill="hold">
                            <p:stCondLst>
                              <p:cond delay="1500"/>
                            </p:stCondLst>
                            <p:childTnLst>
                              <p:par>
                                <p:cTn id="87" presetID="12" presetClass="entr" presetSubtype="2" fill="hold" grpId="0" nodeType="afterEffect">
                                  <p:stCondLst>
                                    <p:cond delay="1000"/>
                                  </p:stCondLst>
                                  <p:childTnLst>
                                    <p:set>
                                      <p:cBhvr>
                                        <p:cTn id="88" dur="1" fill="hold">
                                          <p:stCondLst>
                                            <p:cond delay="0"/>
                                          </p:stCondLst>
                                        </p:cTn>
                                        <p:tgtEl>
                                          <p:spTgt spid="41"/>
                                        </p:tgtEl>
                                        <p:attrNameLst>
                                          <p:attrName>style.visibility</p:attrName>
                                        </p:attrNameLst>
                                      </p:cBhvr>
                                      <p:to>
                                        <p:strVal val="visible"/>
                                      </p:to>
                                    </p:set>
                                    <p:anim calcmode="lin" valueType="num">
                                      <p:cBhvr additive="base">
                                        <p:cTn id="89" dur="500"/>
                                        <p:tgtEl>
                                          <p:spTgt spid="41"/>
                                        </p:tgtEl>
                                        <p:attrNameLst>
                                          <p:attrName>ppt_x</p:attrName>
                                        </p:attrNameLst>
                                      </p:cBhvr>
                                      <p:tavLst>
                                        <p:tav tm="0">
                                          <p:val>
                                            <p:strVal val="#ppt_x+#ppt_w*1.125000"/>
                                          </p:val>
                                        </p:tav>
                                        <p:tav tm="100000">
                                          <p:val>
                                            <p:strVal val="#ppt_x"/>
                                          </p:val>
                                        </p:tav>
                                      </p:tavLst>
                                    </p:anim>
                                    <p:animEffect transition="in" filter="wipe(left)">
                                      <p:cBhvr>
                                        <p:cTn id="90" dur="500"/>
                                        <p:tgtEl>
                                          <p:spTgt spid="41"/>
                                        </p:tgtEl>
                                      </p:cBhvr>
                                    </p:animEffect>
                                  </p:childTnLst>
                                </p:cTn>
                              </p:par>
                              <p:par>
                                <p:cTn id="91" presetID="26" presetClass="emph" presetSubtype="0" fill="hold" nodeType="withEffect">
                                  <p:stCondLst>
                                    <p:cond delay="0"/>
                                  </p:stCondLst>
                                  <p:childTnLst>
                                    <p:animEffect transition="out" filter="fade">
                                      <p:cBhvr>
                                        <p:cTn id="92" dur="500" tmFilter="0, 0; .2, .5; .8, .5; 1, 0"/>
                                        <p:tgtEl>
                                          <p:spTgt spid="21"/>
                                        </p:tgtEl>
                                      </p:cBhvr>
                                    </p:animEffect>
                                    <p:animScale>
                                      <p:cBhvr>
                                        <p:cTn id="93" dur="250" autoRev="1" fill="hold"/>
                                        <p:tgtEl>
                                          <p:spTgt spid="21"/>
                                        </p:tgtEl>
                                      </p:cBhvr>
                                      <p:by x="105000" y="105000"/>
                                    </p:animScale>
                                  </p:childTnLst>
                                </p:cTn>
                              </p:par>
                            </p:childTnLst>
                          </p:cTn>
                        </p:par>
                      </p:childTnLst>
                    </p:cTn>
                  </p:par>
                  <p:par>
                    <p:cTn id="94" fill="hold">
                      <p:stCondLst>
                        <p:cond delay="indefinite"/>
                      </p:stCondLst>
                      <p:childTnLst>
                        <p:par>
                          <p:cTn id="95" fill="hold">
                            <p:stCondLst>
                              <p:cond delay="0"/>
                            </p:stCondLst>
                            <p:childTnLst>
                              <p:par>
                                <p:cTn id="96" presetID="12" presetClass="entr" presetSubtype="2" fill="hold" grpId="0" nodeType="clickEffect">
                                  <p:stCondLst>
                                    <p:cond delay="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p:tgtEl>
                                          <p:spTgt spid="35"/>
                                        </p:tgtEl>
                                        <p:attrNameLst>
                                          <p:attrName>ppt_x</p:attrName>
                                        </p:attrNameLst>
                                      </p:cBhvr>
                                      <p:tavLst>
                                        <p:tav tm="0">
                                          <p:val>
                                            <p:strVal val="#ppt_x+#ppt_w*1.125000"/>
                                          </p:val>
                                        </p:tav>
                                        <p:tav tm="100000">
                                          <p:val>
                                            <p:strVal val="#ppt_x"/>
                                          </p:val>
                                        </p:tav>
                                      </p:tavLst>
                                    </p:anim>
                                    <p:animEffect transition="in" filter="wipe(left)">
                                      <p:cBhvr>
                                        <p:cTn id="99" dur="500"/>
                                        <p:tgtEl>
                                          <p:spTgt spid="35"/>
                                        </p:tgtEl>
                                      </p:cBhvr>
                                    </p:animEffect>
                                  </p:childTnLst>
                                </p:cTn>
                              </p:par>
                              <p:par>
                                <p:cTn id="100" presetID="26" presetClass="emph" presetSubtype="0" fill="hold" nodeType="withEffect">
                                  <p:stCondLst>
                                    <p:cond delay="0"/>
                                  </p:stCondLst>
                                  <p:childTnLst>
                                    <p:animEffect transition="out" filter="fade">
                                      <p:cBhvr>
                                        <p:cTn id="101" dur="500" tmFilter="0, 0; .2, .5; .8, .5; 1, 0"/>
                                        <p:tgtEl>
                                          <p:spTgt spid="27"/>
                                        </p:tgtEl>
                                      </p:cBhvr>
                                    </p:animEffect>
                                    <p:animScale>
                                      <p:cBhvr>
                                        <p:cTn id="102" dur="250" autoRev="1" fill="hold"/>
                                        <p:tgtEl>
                                          <p:spTgt spid="27"/>
                                        </p:tgtEl>
                                      </p:cBhvr>
                                      <p:by x="105000" y="105000"/>
                                    </p:animScale>
                                  </p:childTnLst>
                                </p:cTn>
                              </p:par>
                            </p:childTnLst>
                          </p:cTn>
                        </p:par>
                      </p:childTnLst>
                    </p:cTn>
                  </p:par>
                  <p:par>
                    <p:cTn id="103" fill="hold">
                      <p:stCondLst>
                        <p:cond delay="indefinite"/>
                      </p:stCondLst>
                      <p:childTnLst>
                        <p:par>
                          <p:cTn id="104" fill="hold">
                            <p:stCondLst>
                              <p:cond delay="0"/>
                            </p:stCondLst>
                            <p:childTnLst>
                              <p:par>
                                <p:cTn id="105" presetID="12" presetClass="entr" presetSubtype="2"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additive="base">
                                        <p:cTn id="107" dur="500"/>
                                        <p:tgtEl>
                                          <p:spTgt spid="29"/>
                                        </p:tgtEl>
                                        <p:attrNameLst>
                                          <p:attrName>ppt_x</p:attrName>
                                        </p:attrNameLst>
                                      </p:cBhvr>
                                      <p:tavLst>
                                        <p:tav tm="0">
                                          <p:val>
                                            <p:strVal val="#ppt_x+#ppt_w*1.125000"/>
                                          </p:val>
                                        </p:tav>
                                        <p:tav tm="100000">
                                          <p:val>
                                            <p:strVal val="#ppt_x"/>
                                          </p:val>
                                        </p:tav>
                                      </p:tavLst>
                                    </p:anim>
                                    <p:animEffect transition="in" filter="wipe(left)">
                                      <p:cBhvr>
                                        <p:cTn id="108" dur="500"/>
                                        <p:tgtEl>
                                          <p:spTgt spid="29"/>
                                        </p:tgtEl>
                                      </p:cBhvr>
                                    </p:animEffect>
                                  </p:childTnLst>
                                </p:cTn>
                              </p:par>
                              <p:par>
                                <p:cTn id="109" presetID="26" presetClass="emph" presetSubtype="0" fill="hold" nodeType="withEffect">
                                  <p:stCondLst>
                                    <p:cond delay="0"/>
                                  </p:stCondLst>
                                  <p:childTnLst>
                                    <p:animEffect transition="out" filter="fade">
                                      <p:cBhvr>
                                        <p:cTn id="110" dur="500" tmFilter="0, 0; .2, .5; .8, .5; 1, 0"/>
                                        <p:tgtEl>
                                          <p:spTgt spid="39"/>
                                        </p:tgtEl>
                                      </p:cBhvr>
                                    </p:animEffect>
                                    <p:animScale>
                                      <p:cBhvr>
                                        <p:cTn id="111" dur="250" autoRev="1" fill="hold"/>
                                        <p:tgtEl>
                                          <p:spTgt spid="39"/>
                                        </p:tgtEl>
                                      </p:cBhvr>
                                      <p:by x="105000" y="105000"/>
                                    </p:animScale>
                                  </p:childTnLst>
                                </p:cTn>
                              </p:par>
                            </p:childTnLst>
                          </p:cTn>
                        </p:par>
                      </p:childTnLst>
                    </p:cTn>
                  </p:par>
                  <p:par>
                    <p:cTn id="112" fill="hold">
                      <p:stCondLst>
                        <p:cond delay="indefinite"/>
                      </p:stCondLst>
                      <p:childTnLst>
                        <p:par>
                          <p:cTn id="113" fill="hold">
                            <p:stCondLst>
                              <p:cond delay="0"/>
                            </p:stCondLst>
                            <p:childTnLst>
                              <p:par>
                                <p:cTn id="114" presetID="12" presetClass="entr" presetSubtype="2"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 calcmode="lin" valueType="num">
                                      <p:cBhvr additive="base">
                                        <p:cTn id="116" dur="500"/>
                                        <p:tgtEl>
                                          <p:spTgt spid="23"/>
                                        </p:tgtEl>
                                        <p:attrNameLst>
                                          <p:attrName>ppt_x</p:attrName>
                                        </p:attrNameLst>
                                      </p:cBhvr>
                                      <p:tavLst>
                                        <p:tav tm="0">
                                          <p:val>
                                            <p:strVal val="#ppt_x+#ppt_w*1.125000"/>
                                          </p:val>
                                        </p:tav>
                                        <p:tav tm="100000">
                                          <p:val>
                                            <p:strVal val="#ppt_x"/>
                                          </p:val>
                                        </p:tav>
                                      </p:tavLst>
                                    </p:anim>
                                    <p:animEffect transition="in" filter="wipe(left)">
                                      <p:cBhvr>
                                        <p:cTn id="117" dur="500"/>
                                        <p:tgtEl>
                                          <p:spTgt spid="23"/>
                                        </p:tgtEl>
                                      </p:cBhvr>
                                    </p:animEffect>
                                  </p:childTnLst>
                                </p:cTn>
                              </p:par>
                              <p:par>
                                <p:cTn id="118" presetID="26" presetClass="emph" presetSubtype="0" fill="hold" nodeType="withEffect">
                                  <p:stCondLst>
                                    <p:cond delay="0"/>
                                  </p:stCondLst>
                                  <p:childTnLst>
                                    <p:animEffect transition="out" filter="fade">
                                      <p:cBhvr>
                                        <p:cTn id="119" dur="500" tmFilter="0, 0; .2, .5; .8, .5; 1, 0"/>
                                        <p:tgtEl>
                                          <p:spTgt spid="33"/>
                                        </p:tgtEl>
                                      </p:cBhvr>
                                    </p:animEffect>
                                    <p:animScale>
                                      <p:cBhvr>
                                        <p:cTn id="120"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animBg="1"/>
      <p:bldP spid="46" grpId="0" animBg="1"/>
      <p:bldP spid="24" grpId="0" animBg="1"/>
      <p:bldP spid="30" grpId="0" animBg="1"/>
      <p:bldP spid="41" grpId="0"/>
      <p:bldP spid="35" grpId="0"/>
      <p:bldP spid="29" grpId="0"/>
      <p:bldP spid="23" grpId="0"/>
      <p:bldP spid="36" grpId="0" animBg="1"/>
      <p:bldP spid="36" grpId="1" animBg="1"/>
      <p:bldP spid="28" grpId="0" animBg="1"/>
      <p:bldP spid="79" grpId="0" animBg="1"/>
      <p:bldP spid="85" grpId="0"/>
      <p:bldP spid="82" grpId="1"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SCANSO3">
    <p:spTree>
      <p:nvGrpSpPr>
        <p:cNvPr id="1" name=""/>
        <p:cNvGrpSpPr/>
        <p:nvPr/>
      </p:nvGrpSpPr>
      <p:grpSpPr>
        <a:xfrm>
          <a:off x="0" y="0"/>
          <a:ext cx="0" cy="0"/>
          <a:chOff x="0" y="0"/>
          <a:chExt cx="0" cy="0"/>
        </a:xfrm>
      </p:grpSpPr>
      <p:sp>
        <p:nvSpPr>
          <p:cNvPr id="20" name="Título 11">
            <a:extLst>
              <a:ext uri="{FF2B5EF4-FFF2-40B4-BE49-F238E27FC236}">
                <a16:creationId xmlns:a16="http://schemas.microsoft.com/office/drawing/2014/main" id="{6A9A7794-F382-A344-8E43-EBC8D8EDF78D}"/>
              </a:ext>
            </a:extLst>
          </p:cNvPr>
          <p:cNvSpPr>
            <a:spLocks noGrp="1"/>
          </p:cNvSpPr>
          <p:nvPr>
            <p:ph type="title" hasCustomPrompt="1"/>
          </p:nvPr>
        </p:nvSpPr>
        <p:spPr>
          <a:xfrm>
            <a:off x="838200" y="541198"/>
            <a:ext cx="10515600" cy="1325563"/>
          </a:xfrm>
        </p:spPr>
        <p:txBody>
          <a:bodyPr>
            <a:normAutofit/>
          </a:bodyPr>
          <a:lstStyle>
            <a:lvl1pPr algn="ctr">
              <a:defRPr sz="5400" b="0" i="0">
                <a:latin typeface="Roboto Light" panose="02000000000000000000" pitchFamily="2" charset="0"/>
                <a:ea typeface="Roboto Light" panose="02000000000000000000" pitchFamily="2" charset="0"/>
                <a:cs typeface="Roboto Light" panose="02000000000000000000" pitchFamily="2" charset="0"/>
              </a:defRPr>
            </a:lvl1pPr>
          </a:lstStyle>
          <a:p>
            <a:r>
              <a:rPr lang="es-ES" dirty="0"/>
              <a:t>HORA DEL APERITIVO</a:t>
            </a:r>
          </a:p>
        </p:txBody>
      </p:sp>
      <p:sp>
        <p:nvSpPr>
          <p:cNvPr id="21" name="Título 11">
            <a:extLst>
              <a:ext uri="{FF2B5EF4-FFF2-40B4-BE49-F238E27FC236}">
                <a16:creationId xmlns:a16="http://schemas.microsoft.com/office/drawing/2014/main" id="{B1763FC3-5C8B-F74F-8E60-DE30A4536799}"/>
              </a:ext>
            </a:extLst>
          </p:cNvPr>
          <p:cNvSpPr txBox="1">
            <a:spLocks/>
          </p:cNvSpPr>
          <p:nvPr/>
        </p:nvSpPr>
        <p:spPr>
          <a:xfrm>
            <a:off x="838200" y="2329755"/>
            <a:ext cx="10515600" cy="1325563"/>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8000" b="0" i="0" kern="1200">
                <a:solidFill>
                  <a:srgbClr val="31333D"/>
                </a:solidFill>
                <a:latin typeface="Roboto Light" panose="02000000000000000000" pitchFamily="2" charset="0"/>
                <a:ea typeface="Roboto Light" panose="02000000000000000000" pitchFamily="2" charset="0"/>
                <a:cs typeface="Roboto Light" panose="02000000000000000000" pitchFamily="2" charset="0"/>
              </a:defRPr>
            </a:lvl1pPr>
          </a:lstStyle>
          <a:p>
            <a:pPr algn="ctr"/>
            <a:fld id="{B18C1D13-E61A-D94A-947B-843E515A8B6B}" type="datetime12">
              <a:rPr lang="es-ES" sz="11500" b="0" i="0" smtClean="0">
                <a:solidFill>
                  <a:schemeClr val="accent2"/>
                </a:solidFill>
                <a:latin typeface="Roboto Thin" panose="02000000000000000000" pitchFamily="2" charset="0"/>
                <a:ea typeface="Roboto Thin" panose="02000000000000000000" pitchFamily="2" charset="0"/>
                <a:cs typeface="Roboto Thin" panose="02000000000000000000" pitchFamily="2" charset="0"/>
              </a:rPr>
              <a:pPr algn="ctr"/>
              <a:t>8:46 a. m.</a:t>
            </a:fld>
            <a:endParaRPr lang="es-ES" sz="8800" b="0" i="0" dirty="0">
              <a:solidFill>
                <a:schemeClr val="accent2"/>
              </a:solidFill>
              <a:latin typeface="Roboto Thin" panose="02000000000000000000" pitchFamily="2" charset="0"/>
              <a:ea typeface="Roboto Thin" panose="02000000000000000000" pitchFamily="2" charset="0"/>
              <a:cs typeface="Roboto Thin" panose="02000000000000000000" pitchFamily="2" charset="0"/>
            </a:endParaRPr>
          </a:p>
        </p:txBody>
      </p:sp>
      <p:grpSp>
        <p:nvGrpSpPr>
          <p:cNvPr id="10" name="Group">
            <a:extLst>
              <a:ext uri="{FF2B5EF4-FFF2-40B4-BE49-F238E27FC236}">
                <a16:creationId xmlns:a16="http://schemas.microsoft.com/office/drawing/2014/main" id="{5B5D0470-DA7D-1E4A-8DFB-EBA776D67E71}"/>
              </a:ext>
            </a:extLst>
          </p:cNvPr>
          <p:cNvGrpSpPr/>
          <p:nvPr/>
        </p:nvGrpSpPr>
        <p:grpSpPr>
          <a:xfrm>
            <a:off x="4195833" y="3719113"/>
            <a:ext cx="3518379" cy="3590915"/>
            <a:chOff x="61953" y="0"/>
            <a:chExt cx="5841999" cy="5962441"/>
          </a:xfrm>
        </p:grpSpPr>
        <p:grpSp>
          <p:nvGrpSpPr>
            <p:cNvPr id="14" name="Group">
              <a:extLst>
                <a:ext uri="{FF2B5EF4-FFF2-40B4-BE49-F238E27FC236}">
                  <a16:creationId xmlns:a16="http://schemas.microsoft.com/office/drawing/2014/main" id="{F6F16F2A-B1F6-184E-A0FC-B6720B388071}"/>
                </a:ext>
              </a:extLst>
            </p:cNvPr>
            <p:cNvGrpSpPr/>
            <p:nvPr/>
          </p:nvGrpSpPr>
          <p:grpSpPr>
            <a:xfrm flipH="1">
              <a:off x="61953" y="0"/>
              <a:ext cx="2347800" cy="5962442"/>
              <a:chOff x="0" y="0"/>
              <a:chExt cx="2347798" cy="5962441"/>
            </a:xfrm>
          </p:grpSpPr>
          <p:sp>
            <p:nvSpPr>
              <p:cNvPr id="18" name="Shape">
                <a:extLst>
                  <a:ext uri="{FF2B5EF4-FFF2-40B4-BE49-F238E27FC236}">
                    <a16:creationId xmlns:a16="http://schemas.microsoft.com/office/drawing/2014/main" id="{16B1AF60-8205-BF49-B6CE-1A80CD556F4C}"/>
                  </a:ext>
                </a:extLst>
              </p:cNvPr>
              <p:cNvSpPr/>
              <p:nvPr/>
            </p:nvSpPr>
            <p:spPr>
              <a:xfrm>
                <a:off x="-1" y="-1"/>
                <a:ext cx="2347800" cy="4546169"/>
              </a:xfrm>
              <a:custGeom>
                <a:avLst/>
                <a:gdLst/>
                <a:ahLst/>
                <a:cxnLst>
                  <a:cxn ang="0">
                    <a:pos x="wd2" y="hd2"/>
                  </a:cxn>
                  <a:cxn ang="5400000">
                    <a:pos x="wd2" y="hd2"/>
                  </a:cxn>
                  <a:cxn ang="10800000">
                    <a:pos x="wd2" y="hd2"/>
                  </a:cxn>
                  <a:cxn ang="16200000">
                    <a:pos x="wd2" y="hd2"/>
                  </a:cxn>
                </a:cxnLst>
                <a:rect l="0" t="0" r="r" b="b"/>
                <a:pathLst>
                  <a:path w="21155" h="21413" extrusionOk="0">
                    <a:moveTo>
                      <a:pt x="10052" y="74"/>
                    </a:moveTo>
                    <a:cubicBezTo>
                      <a:pt x="9903" y="103"/>
                      <a:pt x="9760" y="138"/>
                      <a:pt x="9629" y="179"/>
                    </a:cubicBezTo>
                    <a:cubicBezTo>
                      <a:pt x="9497" y="219"/>
                      <a:pt x="9383" y="267"/>
                      <a:pt x="9274" y="321"/>
                    </a:cubicBezTo>
                    <a:cubicBezTo>
                      <a:pt x="8720" y="591"/>
                      <a:pt x="8449" y="985"/>
                      <a:pt x="8555" y="1377"/>
                    </a:cubicBezTo>
                    <a:cubicBezTo>
                      <a:pt x="8577" y="1457"/>
                      <a:pt x="8615" y="1537"/>
                      <a:pt x="8668" y="1613"/>
                    </a:cubicBezTo>
                    <a:lnTo>
                      <a:pt x="11764" y="6132"/>
                    </a:lnTo>
                    <a:cubicBezTo>
                      <a:pt x="11938" y="6077"/>
                      <a:pt x="12121" y="6030"/>
                      <a:pt x="12314" y="5994"/>
                    </a:cubicBezTo>
                    <a:cubicBezTo>
                      <a:pt x="12973" y="5869"/>
                      <a:pt x="13695" y="5867"/>
                      <a:pt x="14358" y="5984"/>
                    </a:cubicBezTo>
                    <a:lnTo>
                      <a:pt x="14249" y="5823"/>
                    </a:lnTo>
                    <a:cubicBezTo>
                      <a:pt x="14250" y="5823"/>
                      <a:pt x="14253" y="5824"/>
                      <a:pt x="14254" y="5824"/>
                    </a:cubicBezTo>
                    <a:lnTo>
                      <a:pt x="12234" y="2882"/>
                    </a:lnTo>
                    <a:cubicBezTo>
                      <a:pt x="12000" y="2541"/>
                      <a:pt x="11983" y="2186"/>
                      <a:pt x="12147" y="1860"/>
                    </a:cubicBezTo>
                    <a:cubicBezTo>
                      <a:pt x="12311" y="1534"/>
                      <a:pt x="12654" y="1236"/>
                      <a:pt x="13140" y="1008"/>
                    </a:cubicBezTo>
                    <a:cubicBezTo>
                      <a:pt x="12872" y="268"/>
                      <a:pt x="11414" y="-187"/>
                      <a:pt x="10052" y="74"/>
                    </a:cubicBezTo>
                    <a:close/>
                    <a:moveTo>
                      <a:pt x="8088" y="2479"/>
                    </a:moveTo>
                    <a:cubicBezTo>
                      <a:pt x="7938" y="2507"/>
                      <a:pt x="7795" y="2542"/>
                      <a:pt x="7664" y="2584"/>
                    </a:cubicBezTo>
                    <a:cubicBezTo>
                      <a:pt x="7534" y="2625"/>
                      <a:pt x="7412" y="2673"/>
                      <a:pt x="7302" y="2726"/>
                    </a:cubicBezTo>
                    <a:cubicBezTo>
                      <a:pt x="6643" y="3044"/>
                      <a:pt x="6376" y="3551"/>
                      <a:pt x="6698" y="4019"/>
                    </a:cubicBezTo>
                    <a:lnTo>
                      <a:pt x="9564" y="8195"/>
                    </a:lnTo>
                    <a:lnTo>
                      <a:pt x="10417" y="6959"/>
                    </a:lnTo>
                    <a:cubicBezTo>
                      <a:pt x="10476" y="6874"/>
                      <a:pt x="10549" y="6790"/>
                      <a:pt x="10635" y="6711"/>
                    </a:cubicBezTo>
                    <a:cubicBezTo>
                      <a:pt x="10721" y="6632"/>
                      <a:pt x="10817" y="6557"/>
                      <a:pt x="10926" y="6486"/>
                    </a:cubicBezTo>
                    <a:lnTo>
                      <a:pt x="8165" y="2466"/>
                    </a:lnTo>
                    <a:cubicBezTo>
                      <a:pt x="8139" y="2470"/>
                      <a:pt x="8114" y="2474"/>
                      <a:pt x="8088" y="2479"/>
                    </a:cubicBezTo>
                    <a:close/>
                    <a:moveTo>
                      <a:pt x="14651" y="1261"/>
                    </a:moveTo>
                    <a:cubicBezTo>
                      <a:pt x="13456" y="1485"/>
                      <a:pt x="12832" y="2173"/>
                      <a:pt x="13259" y="2798"/>
                    </a:cubicBezTo>
                    <a:cubicBezTo>
                      <a:pt x="13259" y="2798"/>
                      <a:pt x="14409" y="4458"/>
                      <a:pt x="15346" y="5936"/>
                    </a:cubicBezTo>
                    <a:cubicBezTo>
                      <a:pt x="15563" y="6278"/>
                      <a:pt x="16144" y="6808"/>
                      <a:pt x="16306" y="7157"/>
                    </a:cubicBezTo>
                    <a:cubicBezTo>
                      <a:pt x="16519" y="7619"/>
                      <a:pt x="16324" y="8022"/>
                      <a:pt x="16292" y="8069"/>
                    </a:cubicBezTo>
                    <a:cubicBezTo>
                      <a:pt x="15021" y="9920"/>
                      <a:pt x="13745" y="11769"/>
                      <a:pt x="12459" y="13617"/>
                    </a:cubicBezTo>
                    <a:cubicBezTo>
                      <a:pt x="12420" y="13673"/>
                      <a:pt x="12379" y="13728"/>
                      <a:pt x="12340" y="13784"/>
                    </a:cubicBezTo>
                    <a:cubicBezTo>
                      <a:pt x="12268" y="13880"/>
                      <a:pt x="12068" y="13932"/>
                      <a:pt x="11879" y="13904"/>
                    </a:cubicBezTo>
                    <a:cubicBezTo>
                      <a:pt x="11638" y="13867"/>
                      <a:pt x="11521" y="13726"/>
                      <a:pt x="11634" y="13609"/>
                    </a:cubicBezTo>
                    <a:lnTo>
                      <a:pt x="15527" y="7929"/>
                    </a:lnTo>
                    <a:cubicBezTo>
                      <a:pt x="15665" y="7726"/>
                      <a:pt x="15700" y="7507"/>
                      <a:pt x="15624" y="7295"/>
                    </a:cubicBezTo>
                    <a:cubicBezTo>
                      <a:pt x="15567" y="7133"/>
                      <a:pt x="15446" y="6980"/>
                      <a:pt x="15270" y="6844"/>
                    </a:cubicBezTo>
                    <a:cubicBezTo>
                      <a:pt x="15000" y="6636"/>
                      <a:pt x="14610" y="6477"/>
                      <a:pt x="14147" y="6391"/>
                    </a:cubicBezTo>
                    <a:cubicBezTo>
                      <a:pt x="13624" y="6293"/>
                      <a:pt x="13075" y="6300"/>
                      <a:pt x="12588" y="6391"/>
                    </a:cubicBezTo>
                    <a:cubicBezTo>
                      <a:pt x="11965" y="6509"/>
                      <a:pt x="11440" y="6766"/>
                      <a:pt x="11197" y="7117"/>
                    </a:cubicBezTo>
                    <a:lnTo>
                      <a:pt x="7670" y="12228"/>
                    </a:lnTo>
                    <a:cubicBezTo>
                      <a:pt x="1807" y="14312"/>
                      <a:pt x="-343" y="15838"/>
                      <a:pt x="44" y="17808"/>
                    </a:cubicBezTo>
                    <a:cubicBezTo>
                      <a:pt x="204" y="18621"/>
                      <a:pt x="589" y="19199"/>
                      <a:pt x="1098" y="19971"/>
                    </a:cubicBezTo>
                    <a:cubicBezTo>
                      <a:pt x="1415" y="20453"/>
                      <a:pt x="1742" y="20932"/>
                      <a:pt x="2062" y="21413"/>
                    </a:cubicBezTo>
                    <a:lnTo>
                      <a:pt x="11912" y="19528"/>
                    </a:lnTo>
                    <a:lnTo>
                      <a:pt x="10878" y="18052"/>
                    </a:lnTo>
                    <a:cubicBezTo>
                      <a:pt x="12615" y="17477"/>
                      <a:pt x="13846" y="16821"/>
                      <a:pt x="14709" y="16239"/>
                    </a:cubicBezTo>
                    <a:cubicBezTo>
                      <a:pt x="15571" y="15657"/>
                      <a:pt x="16067" y="15149"/>
                      <a:pt x="16340" y="14870"/>
                    </a:cubicBezTo>
                    <a:cubicBezTo>
                      <a:pt x="16379" y="14836"/>
                      <a:pt x="16415" y="14802"/>
                      <a:pt x="16448" y="14766"/>
                    </a:cubicBezTo>
                    <a:cubicBezTo>
                      <a:pt x="16481" y="14730"/>
                      <a:pt x="16511" y="14693"/>
                      <a:pt x="16537" y="14655"/>
                    </a:cubicBezTo>
                    <a:lnTo>
                      <a:pt x="20540" y="8855"/>
                    </a:lnTo>
                    <a:cubicBezTo>
                      <a:pt x="20540" y="8855"/>
                      <a:pt x="20776" y="8551"/>
                      <a:pt x="20954" y="8168"/>
                    </a:cubicBezTo>
                    <a:cubicBezTo>
                      <a:pt x="21133" y="7785"/>
                      <a:pt x="21257" y="7322"/>
                      <a:pt x="21039" y="7005"/>
                    </a:cubicBezTo>
                    <a:lnTo>
                      <a:pt x="17590" y="1982"/>
                    </a:lnTo>
                    <a:cubicBezTo>
                      <a:pt x="17156" y="1359"/>
                      <a:pt x="15844" y="1037"/>
                      <a:pt x="14651" y="1261"/>
                    </a:cubicBezTo>
                    <a:close/>
                    <a:moveTo>
                      <a:pt x="6296" y="4948"/>
                    </a:moveTo>
                    <a:cubicBezTo>
                      <a:pt x="6147" y="4976"/>
                      <a:pt x="6003" y="5011"/>
                      <a:pt x="5873" y="5052"/>
                    </a:cubicBezTo>
                    <a:cubicBezTo>
                      <a:pt x="5742" y="5094"/>
                      <a:pt x="5624" y="5142"/>
                      <a:pt x="5515" y="5195"/>
                    </a:cubicBezTo>
                    <a:cubicBezTo>
                      <a:pt x="4855" y="5513"/>
                      <a:pt x="4583" y="6018"/>
                      <a:pt x="4905" y="6486"/>
                    </a:cubicBezTo>
                    <a:lnTo>
                      <a:pt x="7803" y="10703"/>
                    </a:lnTo>
                    <a:cubicBezTo>
                      <a:pt x="7803" y="10703"/>
                      <a:pt x="8122" y="10263"/>
                      <a:pt x="8444" y="9818"/>
                    </a:cubicBezTo>
                    <a:cubicBezTo>
                      <a:pt x="8765" y="9374"/>
                      <a:pt x="9089" y="8924"/>
                      <a:pt x="9104" y="8906"/>
                    </a:cubicBezTo>
                    <a:lnTo>
                      <a:pt x="6377" y="4934"/>
                    </a:lnTo>
                    <a:cubicBezTo>
                      <a:pt x="6349" y="4939"/>
                      <a:pt x="6323" y="4943"/>
                      <a:pt x="6296" y="4948"/>
                    </a:cubicBezTo>
                    <a:close/>
                  </a:path>
                </a:pathLst>
              </a:custGeom>
              <a:solidFill>
                <a:srgbClr val="E5E5E5"/>
              </a:solidFill>
              <a:ln w="12700" cap="flat">
                <a:noFill/>
                <a:miter lim="400000"/>
              </a:ln>
              <a:effectLst/>
            </p:spPr>
            <p:txBody>
              <a:bodyPr wrap="square" lIns="38100" tIns="38100" rIns="38100" bIns="38100" numCol="1" anchor="ctr">
                <a:noAutofit/>
              </a:bodyPr>
              <a:lstStyle/>
              <a:p>
                <a:endParaRPr/>
              </a:p>
            </p:txBody>
          </p:sp>
          <p:sp>
            <p:nvSpPr>
              <p:cNvPr id="19" name="Shape">
                <a:extLst>
                  <a:ext uri="{FF2B5EF4-FFF2-40B4-BE49-F238E27FC236}">
                    <a16:creationId xmlns:a16="http://schemas.microsoft.com/office/drawing/2014/main" id="{AFDC3561-F0D8-3548-B5B9-CAAF30042953}"/>
                  </a:ext>
                </a:extLst>
              </p:cNvPr>
              <p:cNvSpPr/>
              <p:nvPr/>
            </p:nvSpPr>
            <p:spPr>
              <a:xfrm>
                <a:off x="92441" y="4100895"/>
                <a:ext cx="2000261" cy="1861547"/>
              </a:xfrm>
              <a:custGeom>
                <a:avLst/>
                <a:gdLst/>
                <a:ahLst/>
                <a:cxnLst>
                  <a:cxn ang="0">
                    <a:pos x="wd2" y="hd2"/>
                  </a:cxn>
                  <a:cxn ang="5400000">
                    <a:pos x="wd2" y="hd2"/>
                  </a:cxn>
                  <a:cxn ang="10800000">
                    <a:pos x="wd2" y="hd2"/>
                  </a:cxn>
                  <a:cxn ang="16200000">
                    <a:pos x="wd2" y="hd2"/>
                  </a:cxn>
                </a:cxnLst>
                <a:rect l="0" t="0" r="r" b="b"/>
                <a:pathLst>
                  <a:path w="21600" h="21600" extrusionOk="0">
                    <a:moveTo>
                      <a:pt x="14239" y="0"/>
                    </a:moveTo>
                    <a:lnTo>
                      <a:pt x="0" y="5601"/>
                    </a:lnTo>
                    <a:lnTo>
                      <a:pt x="5452" y="21600"/>
                    </a:lnTo>
                    <a:lnTo>
                      <a:pt x="21600" y="21600"/>
                    </a:lnTo>
                    <a:lnTo>
                      <a:pt x="14239" y="0"/>
                    </a:lnTo>
                    <a:close/>
                  </a:path>
                </a:pathLst>
              </a:custGeom>
              <a:solidFill>
                <a:schemeClr val="tx2">
                  <a:lumMod val="50000"/>
                </a:schemeClr>
              </a:solidFill>
              <a:ln w="12700" cap="flat">
                <a:noFill/>
                <a:miter lim="400000"/>
              </a:ln>
              <a:effectLst/>
            </p:spPr>
            <p:txBody>
              <a:bodyPr wrap="square" lIns="0" tIns="0" rIns="0" bIns="0" numCol="1" anchor="t">
                <a:noAutofit/>
              </a:bodyPr>
              <a:lstStyle/>
              <a:p>
                <a:endParaRPr/>
              </a:p>
            </p:txBody>
          </p:sp>
        </p:grpSp>
        <p:grpSp>
          <p:nvGrpSpPr>
            <p:cNvPr id="15" name="Group">
              <a:extLst>
                <a:ext uri="{FF2B5EF4-FFF2-40B4-BE49-F238E27FC236}">
                  <a16:creationId xmlns:a16="http://schemas.microsoft.com/office/drawing/2014/main" id="{EB8AE92A-E7D4-DD42-9BB2-C40282318825}"/>
                </a:ext>
              </a:extLst>
            </p:cNvPr>
            <p:cNvGrpSpPr/>
            <p:nvPr/>
          </p:nvGrpSpPr>
          <p:grpSpPr>
            <a:xfrm>
              <a:off x="3556155" y="0"/>
              <a:ext cx="2347799" cy="5962442"/>
              <a:chOff x="0" y="0"/>
              <a:chExt cx="2347798" cy="5962441"/>
            </a:xfrm>
          </p:grpSpPr>
          <p:sp>
            <p:nvSpPr>
              <p:cNvPr id="16" name="Shape">
                <a:extLst>
                  <a:ext uri="{FF2B5EF4-FFF2-40B4-BE49-F238E27FC236}">
                    <a16:creationId xmlns:a16="http://schemas.microsoft.com/office/drawing/2014/main" id="{A3C45E70-CF18-BB43-8885-15847DC146BC}"/>
                  </a:ext>
                </a:extLst>
              </p:cNvPr>
              <p:cNvSpPr/>
              <p:nvPr/>
            </p:nvSpPr>
            <p:spPr>
              <a:xfrm>
                <a:off x="-1" y="-1"/>
                <a:ext cx="2347800" cy="4546169"/>
              </a:xfrm>
              <a:custGeom>
                <a:avLst/>
                <a:gdLst/>
                <a:ahLst/>
                <a:cxnLst>
                  <a:cxn ang="0">
                    <a:pos x="wd2" y="hd2"/>
                  </a:cxn>
                  <a:cxn ang="5400000">
                    <a:pos x="wd2" y="hd2"/>
                  </a:cxn>
                  <a:cxn ang="10800000">
                    <a:pos x="wd2" y="hd2"/>
                  </a:cxn>
                  <a:cxn ang="16200000">
                    <a:pos x="wd2" y="hd2"/>
                  </a:cxn>
                </a:cxnLst>
                <a:rect l="0" t="0" r="r" b="b"/>
                <a:pathLst>
                  <a:path w="21155" h="21413" extrusionOk="0">
                    <a:moveTo>
                      <a:pt x="10052" y="74"/>
                    </a:moveTo>
                    <a:cubicBezTo>
                      <a:pt x="9903" y="103"/>
                      <a:pt x="9760" y="138"/>
                      <a:pt x="9629" y="179"/>
                    </a:cubicBezTo>
                    <a:cubicBezTo>
                      <a:pt x="9497" y="219"/>
                      <a:pt x="9383" y="267"/>
                      <a:pt x="9274" y="321"/>
                    </a:cubicBezTo>
                    <a:cubicBezTo>
                      <a:pt x="8720" y="591"/>
                      <a:pt x="8449" y="985"/>
                      <a:pt x="8555" y="1377"/>
                    </a:cubicBezTo>
                    <a:cubicBezTo>
                      <a:pt x="8577" y="1457"/>
                      <a:pt x="8615" y="1537"/>
                      <a:pt x="8668" y="1613"/>
                    </a:cubicBezTo>
                    <a:lnTo>
                      <a:pt x="11764" y="6132"/>
                    </a:lnTo>
                    <a:cubicBezTo>
                      <a:pt x="11938" y="6077"/>
                      <a:pt x="12121" y="6030"/>
                      <a:pt x="12314" y="5994"/>
                    </a:cubicBezTo>
                    <a:cubicBezTo>
                      <a:pt x="12973" y="5869"/>
                      <a:pt x="13695" y="5867"/>
                      <a:pt x="14358" y="5984"/>
                    </a:cubicBezTo>
                    <a:lnTo>
                      <a:pt x="14249" y="5823"/>
                    </a:lnTo>
                    <a:cubicBezTo>
                      <a:pt x="14250" y="5823"/>
                      <a:pt x="14253" y="5824"/>
                      <a:pt x="14254" y="5824"/>
                    </a:cubicBezTo>
                    <a:lnTo>
                      <a:pt x="12234" y="2882"/>
                    </a:lnTo>
                    <a:cubicBezTo>
                      <a:pt x="12000" y="2541"/>
                      <a:pt x="11983" y="2186"/>
                      <a:pt x="12147" y="1860"/>
                    </a:cubicBezTo>
                    <a:cubicBezTo>
                      <a:pt x="12311" y="1534"/>
                      <a:pt x="12654" y="1236"/>
                      <a:pt x="13140" y="1008"/>
                    </a:cubicBezTo>
                    <a:cubicBezTo>
                      <a:pt x="12872" y="268"/>
                      <a:pt x="11414" y="-187"/>
                      <a:pt x="10052" y="74"/>
                    </a:cubicBezTo>
                    <a:close/>
                    <a:moveTo>
                      <a:pt x="8088" y="2479"/>
                    </a:moveTo>
                    <a:cubicBezTo>
                      <a:pt x="7938" y="2507"/>
                      <a:pt x="7795" y="2542"/>
                      <a:pt x="7664" y="2584"/>
                    </a:cubicBezTo>
                    <a:cubicBezTo>
                      <a:pt x="7534" y="2625"/>
                      <a:pt x="7412" y="2673"/>
                      <a:pt x="7302" y="2726"/>
                    </a:cubicBezTo>
                    <a:cubicBezTo>
                      <a:pt x="6643" y="3044"/>
                      <a:pt x="6376" y="3551"/>
                      <a:pt x="6698" y="4019"/>
                    </a:cubicBezTo>
                    <a:lnTo>
                      <a:pt x="9564" y="8195"/>
                    </a:lnTo>
                    <a:lnTo>
                      <a:pt x="10417" y="6959"/>
                    </a:lnTo>
                    <a:cubicBezTo>
                      <a:pt x="10476" y="6874"/>
                      <a:pt x="10549" y="6790"/>
                      <a:pt x="10635" y="6711"/>
                    </a:cubicBezTo>
                    <a:cubicBezTo>
                      <a:pt x="10721" y="6632"/>
                      <a:pt x="10817" y="6557"/>
                      <a:pt x="10926" y="6486"/>
                    </a:cubicBezTo>
                    <a:lnTo>
                      <a:pt x="8165" y="2466"/>
                    </a:lnTo>
                    <a:cubicBezTo>
                      <a:pt x="8139" y="2470"/>
                      <a:pt x="8114" y="2474"/>
                      <a:pt x="8088" y="2479"/>
                    </a:cubicBezTo>
                    <a:close/>
                    <a:moveTo>
                      <a:pt x="14651" y="1261"/>
                    </a:moveTo>
                    <a:cubicBezTo>
                      <a:pt x="13456" y="1485"/>
                      <a:pt x="12832" y="2173"/>
                      <a:pt x="13259" y="2798"/>
                    </a:cubicBezTo>
                    <a:cubicBezTo>
                      <a:pt x="13259" y="2798"/>
                      <a:pt x="14409" y="4458"/>
                      <a:pt x="15346" y="5936"/>
                    </a:cubicBezTo>
                    <a:cubicBezTo>
                      <a:pt x="15563" y="6278"/>
                      <a:pt x="16144" y="6808"/>
                      <a:pt x="16306" y="7157"/>
                    </a:cubicBezTo>
                    <a:cubicBezTo>
                      <a:pt x="16519" y="7619"/>
                      <a:pt x="16324" y="8022"/>
                      <a:pt x="16292" y="8069"/>
                    </a:cubicBezTo>
                    <a:cubicBezTo>
                      <a:pt x="15021" y="9920"/>
                      <a:pt x="13745" y="11769"/>
                      <a:pt x="12459" y="13617"/>
                    </a:cubicBezTo>
                    <a:cubicBezTo>
                      <a:pt x="12420" y="13673"/>
                      <a:pt x="12379" y="13728"/>
                      <a:pt x="12340" y="13784"/>
                    </a:cubicBezTo>
                    <a:cubicBezTo>
                      <a:pt x="12268" y="13880"/>
                      <a:pt x="12068" y="13932"/>
                      <a:pt x="11879" y="13904"/>
                    </a:cubicBezTo>
                    <a:cubicBezTo>
                      <a:pt x="11638" y="13867"/>
                      <a:pt x="11521" y="13726"/>
                      <a:pt x="11634" y="13609"/>
                    </a:cubicBezTo>
                    <a:lnTo>
                      <a:pt x="15527" y="7929"/>
                    </a:lnTo>
                    <a:cubicBezTo>
                      <a:pt x="15665" y="7726"/>
                      <a:pt x="15700" y="7507"/>
                      <a:pt x="15624" y="7295"/>
                    </a:cubicBezTo>
                    <a:cubicBezTo>
                      <a:pt x="15567" y="7133"/>
                      <a:pt x="15446" y="6980"/>
                      <a:pt x="15270" y="6844"/>
                    </a:cubicBezTo>
                    <a:cubicBezTo>
                      <a:pt x="15000" y="6636"/>
                      <a:pt x="14610" y="6477"/>
                      <a:pt x="14147" y="6391"/>
                    </a:cubicBezTo>
                    <a:cubicBezTo>
                      <a:pt x="13624" y="6293"/>
                      <a:pt x="13075" y="6300"/>
                      <a:pt x="12588" y="6391"/>
                    </a:cubicBezTo>
                    <a:cubicBezTo>
                      <a:pt x="11965" y="6509"/>
                      <a:pt x="11440" y="6766"/>
                      <a:pt x="11197" y="7117"/>
                    </a:cubicBezTo>
                    <a:lnTo>
                      <a:pt x="7670" y="12228"/>
                    </a:lnTo>
                    <a:cubicBezTo>
                      <a:pt x="1807" y="14312"/>
                      <a:pt x="-343" y="15838"/>
                      <a:pt x="44" y="17808"/>
                    </a:cubicBezTo>
                    <a:cubicBezTo>
                      <a:pt x="204" y="18621"/>
                      <a:pt x="589" y="19199"/>
                      <a:pt x="1098" y="19971"/>
                    </a:cubicBezTo>
                    <a:cubicBezTo>
                      <a:pt x="1415" y="20453"/>
                      <a:pt x="1742" y="20932"/>
                      <a:pt x="2062" y="21413"/>
                    </a:cubicBezTo>
                    <a:lnTo>
                      <a:pt x="11912" y="19528"/>
                    </a:lnTo>
                    <a:lnTo>
                      <a:pt x="10878" y="18052"/>
                    </a:lnTo>
                    <a:cubicBezTo>
                      <a:pt x="12615" y="17477"/>
                      <a:pt x="13846" y="16821"/>
                      <a:pt x="14709" y="16239"/>
                    </a:cubicBezTo>
                    <a:cubicBezTo>
                      <a:pt x="15571" y="15657"/>
                      <a:pt x="16067" y="15149"/>
                      <a:pt x="16340" y="14870"/>
                    </a:cubicBezTo>
                    <a:cubicBezTo>
                      <a:pt x="16379" y="14836"/>
                      <a:pt x="16415" y="14802"/>
                      <a:pt x="16448" y="14766"/>
                    </a:cubicBezTo>
                    <a:cubicBezTo>
                      <a:pt x="16481" y="14730"/>
                      <a:pt x="16511" y="14693"/>
                      <a:pt x="16537" y="14655"/>
                    </a:cubicBezTo>
                    <a:lnTo>
                      <a:pt x="20540" y="8855"/>
                    </a:lnTo>
                    <a:cubicBezTo>
                      <a:pt x="20540" y="8855"/>
                      <a:pt x="20776" y="8551"/>
                      <a:pt x="20954" y="8168"/>
                    </a:cubicBezTo>
                    <a:cubicBezTo>
                      <a:pt x="21133" y="7785"/>
                      <a:pt x="21257" y="7322"/>
                      <a:pt x="21039" y="7005"/>
                    </a:cubicBezTo>
                    <a:lnTo>
                      <a:pt x="17590" y="1982"/>
                    </a:lnTo>
                    <a:cubicBezTo>
                      <a:pt x="17156" y="1359"/>
                      <a:pt x="15844" y="1037"/>
                      <a:pt x="14651" y="1261"/>
                    </a:cubicBezTo>
                    <a:close/>
                    <a:moveTo>
                      <a:pt x="6296" y="4948"/>
                    </a:moveTo>
                    <a:cubicBezTo>
                      <a:pt x="6147" y="4976"/>
                      <a:pt x="6003" y="5011"/>
                      <a:pt x="5873" y="5052"/>
                    </a:cubicBezTo>
                    <a:cubicBezTo>
                      <a:pt x="5742" y="5094"/>
                      <a:pt x="5624" y="5142"/>
                      <a:pt x="5515" y="5195"/>
                    </a:cubicBezTo>
                    <a:cubicBezTo>
                      <a:pt x="4855" y="5513"/>
                      <a:pt x="4583" y="6018"/>
                      <a:pt x="4905" y="6486"/>
                    </a:cubicBezTo>
                    <a:lnTo>
                      <a:pt x="7803" y="10703"/>
                    </a:lnTo>
                    <a:cubicBezTo>
                      <a:pt x="7803" y="10703"/>
                      <a:pt x="8122" y="10263"/>
                      <a:pt x="8444" y="9818"/>
                    </a:cubicBezTo>
                    <a:cubicBezTo>
                      <a:pt x="8765" y="9374"/>
                      <a:pt x="9089" y="8924"/>
                      <a:pt x="9104" y="8906"/>
                    </a:cubicBezTo>
                    <a:lnTo>
                      <a:pt x="6377" y="4934"/>
                    </a:lnTo>
                    <a:cubicBezTo>
                      <a:pt x="6349" y="4939"/>
                      <a:pt x="6323" y="4943"/>
                      <a:pt x="6296" y="4948"/>
                    </a:cubicBezTo>
                    <a:close/>
                  </a:path>
                </a:pathLst>
              </a:custGeom>
              <a:solidFill>
                <a:srgbClr val="E5E5E5"/>
              </a:solidFill>
              <a:ln w="12700" cap="flat">
                <a:noFill/>
                <a:miter lim="400000"/>
              </a:ln>
              <a:effectLst/>
            </p:spPr>
            <p:txBody>
              <a:bodyPr wrap="square" lIns="38100" tIns="38100" rIns="38100" bIns="38100" numCol="1" anchor="ctr">
                <a:noAutofit/>
              </a:bodyPr>
              <a:lstStyle/>
              <a:p>
                <a:endParaRPr/>
              </a:p>
            </p:txBody>
          </p:sp>
          <p:sp>
            <p:nvSpPr>
              <p:cNvPr id="17" name="Shape">
                <a:extLst>
                  <a:ext uri="{FF2B5EF4-FFF2-40B4-BE49-F238E27FC236}">
                    <a16:creationId xmlns:a16="http://schemas.microsoft.com/office/drawing/2014/main" id="{20A50C5B-FD7F-A74A-B081-0516DE713E08}"/>
                  </a:ext>
                </a:extLst>
              </p:cNvPr>
              <p:cNvSpPr/>
              <p:nvPr/>
            </p:nvSpPr>
            <p:spPr>
              <a:xfrm>
                <a:off x="92441" y="4100895"/>
                <a:ext cx="2000261" cy="1861547"/>
              </a:xfrm>
              <a:custGeom>
                <a:avLst/>
                <a:gdLst/>
                <a:ahLst/>
                <a:cxnLst>
                  <a:cxn ang="0">
                    <a:pos x="wd2" y="hd2"/>
                  </a:cxn>
                  <a:cxn ang="5400000">
                    <a:pos x="wd2" y="hd2"/>
                  </a:cxn>
                  <a:cxn ang="10800000">
                    <a:pos x="wd2" y="hd2"/>
                  </a:cxn>
                  <a:cxn ang="16200000">
                    <a:pos x="wd2" y="hd2"/>
                  </a:cxn>
                </a:cxnLst>
                <a:rect l="0" t="0" r="r" b="b"/>
                <a:pathLst>
                  <a:path w="21600" h="21600" extrusionOk="0">
                    <a:moveTo>
                      <a:pt x="14239" y="0"/>
                    </a:moveTo>
                    <a:lnTo>
                      <a:pt x="0" y="5601"/>
                    </a:lnTo>
                    <a:lnTo>
                      <a:pt x="5452" y="21600"/>
                    </a:lnTo>
                    <a:lnTo>
                      <a:pt x="21600" y="21600"/>
                    </a:lnTo>
                    <a:lnTo>
                      <a:pt x="14239" y="0"/>
                    </a:lnTo>
                    <a:close/>
                  </a:path>
                </a:pathLst>
              </a:custGeom>
              <a:solidFill>
                <a:schemeClr val="tx2">
                  <a:lumMod val="50000"/>
                </a:schemeClr>
              </a:solidFill>
              <a:ln w="12700" cap="flat">
                <a:noFill/>
                <a:miter lim="400000"/>
              </a:ln>
              <a:effectLst/>
            </p:spPr>
            <p:txBody>
              <a:bodyPr wrap="square" lIns="0" tIns="0" rIns="0" bIns="0" numCol="1" anchor="t">
                <a:noAutofit/>
              </a:bodyPr>
              <a:lstStyle/>
              <a:p>
                <a:endParaRPr/>
              </a:p>
            </p:txBody>
          </p:sp>
        </p:grpSp>
      </p:grpSp>
      <p:grpSp>
        <p:nvGrpSpPr>
          <p:cNvPr id="88" name="Grupo 87">
            <a:extLst>
              <a:ext uri="{FF2B5EF4-FFF2-40B4-BE49-F238E27FC236}">
                <a16:creationId xmlns:a16="http://schemas.microsoft.com/office/drawing/2014/main" id="{F2335AD8-190E-FD47-876F-D481646195AB}"/>
              </a:ext>
            </a:extLst>
          </p:cNvPr>
          <p:cNvGrpSpPr/>
          <p:nvPr userDrawn="1"/>
        </p:nvGrpSpPr>
        <p:grpSpPr>
          <a:xfrm>
            <a:off x="5101757" y="3999668"/>
            <a:ext cx="1829402" cy="1820610"/>
            <a:chOff x="2234650" y="3709555"/>
            <a:chExt cx="1829402" cy="1820610"/>
          </a:xfrm>
        </p:grpSpPr>
        <p:sp>
          <p:nvSpPr>
            <p:cNvPr id="35" name="Shape 20">
              <a:extLst>
                <a:ext uri="{FF2B5EF4-FFF2-40B4-BE49-F238E27FC236}">
                  <a16:creationId xmlns:a16="http://schemas.microsoft.com/office/drawing/2014/main" id="{A6A2B63D-B0AC-1348-89A6-B3A4CF86B9D8}"/>
                </a:ext>
              </a:extLst>
            </p:cNvPr>
            <p:cNvSpPr/>
            <p:nvPr/>
          </p:nvSpPr>
          <p:spPr>
            <a:xfrm>
              <a:off x="2234650" y="3709555"/>
              <a:ext cx="1829402" cy="1820610"/>
            </a:xfrm>
            <a:custGeom>
              <a:avLst/>
              <a:gdLst/>
              <a:ahLst/>
              <a:cxnLst>
                <a:cxn ang="0">
                  <a:pos x="wd2" y="hd2"/>
                </a:cxn>
                <a:cxn ang="5400000">
                  <a:pos x="wd2" y="hd2"/>
                </a:cxn>
                <a:cxn ang="10800000">
                  <a:pos x="wd2" y="hd2"/>
                </a:cxn>
                <a:cxn ang="16200000">
                  <a:pos x="wd2" y="hd2"/>
                </a:cxn>
              </a:cxnLst>
              <a:rect l="0" t="0" r="r" b="b"/>
              <a:pathLst>
                <a:path w="20448" h="20643" extrusionOk="0">
                  <a:moveTo>
                    <a:pt x="18332" y="0"/>
                  </a:moveTo>
                  <a:cubicBezTo>
                    <a:pt x="17790" y="0"/>
                    <a:pt x="17247" y="209"/>
                    <a:pt x="16834" y="628"/>
                  </a:cubicBezTo>
                  <a:lnTo>
                    <a:pt x="14899" y="2591"/>
                  </a:lnTo>
                  <a:cubicBezTo>
                    <a:pt x="11151" y="162"/>
                    <a:pt x="6113" y="600"/>
                    <a:pt x="2836" y="3915"/>
                  </a:cubicBezTo>
                  <a:cubicBezTo>
                    <a:pt x="-946" y="7742"/>
                    <a:pt x="-946" y="13946"/>
                    <a:pt x="2836" y="17773"/>
                  </a:cubicBezTo>
                  <a:cubicBezTo>
                    <a:pt x="6619" y="21600"/>
                    <a:pt x="12753" y="21600"/>
                    <a:pt x="16535" y="17773"/>
                  </a:cubicBezTo>
                  <a:cubicBezTo>
                    <a:pt x="19792" y="14478"/>
                    <a:pt x="20237" y="9421"/>
                    <a:pt x="17884" y="5636"/>
                  </a:cubicBezTo>
                  <a:lnTo>
                    <a:pt x="19827" y="3665"/>
                  </a:lnTo>
                  <a:cubicBezTo>
                    <a:pt x="20654" y="2826"/>
                    <a:pt x="20654" y="1467"/>
                    <a:pt x="19827" y="628"/>
                  </a:cubicBezTo>
                  <a:cubicBezTo>
                    <a:pt x="19414" y="209"/>
                    <a:pt x="18874" y="0"/>
                    <a:pt x="18332" y="0"/>
                  </a:cubicBez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a:p>
          </p:txBody>
        </p:sp>
        <p:grpSp>
          <p:nvGrpSpPr>
            <p:cNvPr id="54" name="Grupo 53">
              <a:extLst>
                <a:ext uri="{FF2B5EF4-FFF2-40B4-BE49-F238E27FC236}">
                  <a16:creationId xmlns:a16="http://schemas.microsoft.com/office/drawing/2014/main" id="{9C2B2BD6-9B27-8046-9738-A343EE7E30FE}"/>
                </a:ext>
              </a:extLst>
            </p:cNvPr>
            <p:cNvGrpSpPr/>
            <p:nvPr userDrawn="1"/>
          </p:nvGrpSpPr>
          <p:grpSpPr>
            <a:xfrm>
              <a:off x="2347717" y="3905332"/>
              <a:ext cx="1498672" cy="1498505"/>
              <a:chOff x="5208833" y="3754876"/>
              <a:chExt cx="1498672" cy="1498505"/>
            </a:xfrm>
          </p:grpSpPr>
          <p:sp>
            <p:nvSpPr>
              <p:cNvPr id="37" name="Shape 21">
                <a:extLst>
                  <a:ext uri="{FF2B5EF4-FFF2-40B4-BE49-F238E27FC236}">
                    <a16:creationId xmlns:a16="http://schemas.microsoft.com/office/drawing/2014/main" id="{634DDBE1-63C8-5142-AF97-F0B78EAB25E3}"/>
                  </a:ext>
                </a:extLst>
              </p:cNvPr>
              <p:cNvSpPr/>
              <p:nvPr/>
            </p:nvSpPr>
            <p:spPr>
              <a:xfrm>
                <a:off x="5209002" y="3754876"/>
                <a:ext cx="1498503" cy="1498505"/>
              </a:xfrm>
              <a:prstGeom prst="ellipse">
                <a:avLst/>
              </a:prstGeom>
              <a:solidFill>
                <a:srgbClr val="AB7942"/>
              </a:solidFill>
              <a:ln w="12700" cap="flat">
                <a:noFill/>
                <a:miter lim="400000"/>
              </a:ln>
              <a:effectLst/>
            </p:spPr>
            <p:txBody>
              <a:bodyPr wrap="square" lIns="50800" tIns="50800" rIns="50800" bIns="50800" numCol="1" anchor="ctr">
                <a:noAutofit/>
              </a:bodyPr>
              <a:lstStyle/>
              <a:p>
                <a:endParaRPr/>
              </a:p>
            </p:txBody>
          </p:sp>
          <p:sp>
            <p:nvSpPr>
              <p:cNvPr id="38" name="Shape 22">
                <a:extLst>
                  <a:ext uri="{FF2B5EF4-FFF2-40B4-BE49-F238E27FC236}">
                    <a16:creationId xmlns:a16="http://schemas.microsoft.com/office/drawing/2014/main" id="{FCDFCDF5-BEC9-2A44-BC63-638BE684FB24}"/>
                  </a:ext>
                </a:extLst>
              </p:cNvPr>
              <p:cNvSpPr/>
              <p:nvPr/>
            </p:nvSpPr>
            <p:spPr>
              <a:xfrm>
                <a:off x="5208833" y="3759958"/>
                <a:ext cx="922407" cy="1491840"/>
              </a:xfrm>
              <a:custGeom>
                <a:avLst/>
                <a:gdLst/>
                <a:ahLst/>
                <a:cxnLst>
                  <a:cxn ang="0">
                    <a:pos x="wd2" y="hd2"/>
                  </a:cxn>
                  <a:cxn ang="5400000">
                    <a:pos x="wd2" y="hd2"/>
                  </a:cxn>
                  <a:cxn ang="10800000">
                    <a:pos x="wd2" y="hd2"/>
                  </a:cxn>
                  <a:cxn ang="16200000">
                    <a:pos x="wd2" y="hd2"/>
                  </a:cxn>
                </a:cxnLst>
                <a:rect l="0" t="0" r="r" b="b"/>
                <a:pathLst>
                  <a:path w="21100" h="21214" extrusionOk="0">
                    <a:moveTo>
                      <a:pt x="262" y="12419"/>
                    </a:moveTo>
                    <a:cubicBezTo>
                      <a:pt x="1023" y="15104"/>
                      <a:pt x="3430" y="17608"/>
                      <a:pt x="7307" y="19296"/>
                    </a:cubicBezTo>
                    <a:cubicBezTo>
                      <a:pt x="11482" y="21113"/>
                      <a:pt x="16503" y="21600"/>
                      <a:pt x="21100" y="20921"/>
                    </a:cubicBezTo>
                    <a:cubicBezTo>
                      <a:pt x="17076" y="21213"/>
                      <a:pt x="12874" y="20636"/>
                      <a:pt x="9294" y="19078"/>
                    </a:cubicBezTo>
                    <a:cubicBezTo>
                      <a:pt x="1541" y="15703"/>
                      <a:pt x="-343" y="9061"/>
                      <a:pt x="5085" y="4242"/>
                    </a:cubicBezTo>
                    <a:cubicBezTo>
                      <a:pt x="7592" y="2016"/>
                      <a:pt x="11223" y="581"/>
                      <a:pt x="15166" y="0"/>
                    </a:cubicBezTo>
                    <a:cubicBezTo>
                      <a:pt x="10472" y="339"/>
                      <a:pt x="6022" y="1864"/>
                      <a:pt x="3098" y="4460"/>
                    </a:cubicBezTo>
                    <a:cubicBezTo>
                      <a:pt x="384" y="6869"/>
                      <a:pt x="-500" y="9734"/>
                      <a:pt x="262" y="12419"/>
                    </a:cubicBezTo>
                    <a:close/>
                  </a:path>
                </a:pathLst>
              </a:custGeom>
              <a:solidFill>
                <a:srgbClr val="945200"/>
              </a:solidFill>
              <a:ln w="12700" cap="flat">
                <a:noFill/>
                <a:miter lim="400000"/>
              </a:ln>
              <a:effectLst/>
            </p:spPr>
            <p:txBody>
              <a:bodyPr wrap="square" lIns="50800" tIns="50800" rIns="50800" bIns="50800" numCol="1" anchor="ctr">
                <a:noAutofit/>
              </a:bodyPr>
              <a:lstStyle/>
              <a:p>
                <a:endParaRPr/>
              </a:p>
            </p:txBody>
          </p:sp>
          <p:sp>
            <p:nvSpPr>
              <p:cNvPr id="46" name="Shape 23">
                <a:extLst>
                  <a:ext uri="{FF2B5EF4-FFF2-40B4-BE49-F238E27FC236}">
                    <a16:creationId xmlns:a16="http://schemas.microsoft.com/office/drawing/2014/main" id="{9C4C950E-8ABC-904C-A2A2-B8D95B4C1952}"/>
                  </a:ext>
                </a:extLst>
              </p:cNvPr>
              <p:cNvSpPr/>
              <p:nvPr/>
            </p:nvSpPr>
            <p:spPr>
              <a:xfrm rot="10800000">
                <a:off x="6327813" y="4832658"/>
                <a:ext cx="68977" cy="48562"/>
              </a:xfrm>
              <a:prstGeom prst="ellipse">
                <a:avLst/>
              </a:prstGeom>
              <a:solidFill>
                <a:srgbClr val="945200"/>
              </a:solidFill>
              <a:ln w="12700" cap="flat">
                <a:noFill/>
                <a:miter lim="400000"/>
              </a:ln>
              <a:effectLst/>
            </p:spPr>
            <p:txBody>
              <a:bodyPr wrap="square" lIns="50800" tIns="50800" rIns="50800" bIns="50800" numCol="1" anchor="ctr">
                <a:noAutofit/>
              </a:bodyPr>
              <a:lstStyle/>
              <a:p>
                <a:endParaRPr/>
              </a:p>
            </p:txBody>
          </p:sp>
          <p:sp>
            <p:nvSpPr>
              <p:cNvPr id="47" name="Shape 24">
                <a:extLst>
                  <a:ext uri="{FF2B5EF4-FFF2-40B4-BE49-F238E27FC236}">
                    <a16:creationId xmlns:a16="http://schemas.microsoft.com/office/drawing/2014/main" id="{2249C953-72C4-B44F-A116-A6A2034CFA17}"/>
                  </a:ext>
                </a:extLst>
              </p:cNvPr>
              <p:cNvSpPr/>
              <p:nvPr/>
            </p:nvSpPr>
            <p:spPr>
              <a:xfrm rot="10800000">
                <a:off x="6210643" y="4784096"/>
                <a:ext cx="68975" cy="48564"/>
              </a:xfrm>
              <a:prstGeom prst="ellipse">
                <a:avLst/>
              </a:prstGeom>
              <a:solidFill>
                <a:srgbClr val="945200"/>
              </a:solidFill>
              <a:ln w="12700" cap="flat">
                <a:noFill/>
                <a:miter lim="400000"/>
              </a:ln>
              <a:effectLst/>
            </p:spPr>
            <p:txBody>
              <a:bodyPr wrap="square" lIns="50800" tIns="50800" rIns="50800" bIns="50800" numCol="1" anchor="ctr">
                <a:noAutofit/>
              </a:bodyPr>
              <a:lstStyle/>
              <a:p>
                <a:endParaRPr/>
              </a:p>
            </p:txBody>
          </p:sp>
          <p:sp>
            <p:nvSpPr>
              <p:cNvPr id="48" name="Shape 25">
                <a:extLst>
                  <a:ext uri="{FF2B5EF4-FFF2-40B4-BE49-F238E27FC236}">
                    <a16:creationId xmlns:a16="http://schemas.microsoft.com/office/drawing/2014/main" id="{FCFD1455-9B95-A04A-A8F1-2F8A43B0B404}"/>
                  </a:ext>
                </a:extLst>
              </p:cNvPr>
              <p:cNvSpPr/>
              <p:nvPr/>
            </p:nvSpPr>
            <p:spPr>
              <a:xfrm rot="10800000">
                <a:off x="6141669" y="4856938"/>
                <a:ext cx="103463" cy="72845"/>
              </a:xfrm>
              <a:prstGeom prst="ellipse">
                <a:avLst/>
              </a:prstGeom>
              <a:solidFill>
                <a:srgbClr val="945200"/>
              </a:solidFill>
              <a:ln w="12700" cap="flat">
                <a:noFill/>
                <a:miter lim="400000"/>
              </a:ln>
              <a:effectLst/>
            </p:spPr>
            <p:txBody>
              <a:bodyPr wrap="square" lIns="50800" tIns="50800" rIns="50800" bIns="50800" numCol="1" anchor="ctr">
                <a:noAutofit/>
              </a:bodyPr>
              <a:lstStyle/>
              <a:p>
                <a:endParaRPr/>
              </a:p>
            </p:txBody>
          </p:sp>
          <p:sp>
            <p:nvSpPr>
              <p:cNvPr id="49" name="Shape 26">
                <a:extLst>
                  <a:ext uri="{FF2B5EF4-FFF2-40B4-BE49-F238E27FC236}">
                    <a16:creationId xmlns:a16="http://schemas.microsoft.com/office/drawing/2014/main" id="{926F5E30-F61A-A946-AB13-8B9B4F653228}"/>
                  </a:ext>
                </a:extLst>
              </p:cNvPr>
              <p:cNvSpPr/>
              <p:nvPr/>
            </p:nvSpPr>
            <p:spPr>
              <a:xfrm rot="10800000">
                <a:off x="6229214" y="4861064"/>
                <a:ext cx="57260" cy="40313"/>
              </a:xfrm>
              <a:prstGeom prst="ellipse">
                <a:avLst/>
              </a:prstGeom>
              <a:solidFill>
                <a:srgbClr val="D7A35D"/>
              </a:solidFill>
              <a:ln w="12700" cap="flat">
                <a:noFill/>
                <a:miter lim="400000"/>
              </a:ln>
              <a:effectLst/>
            </p:spPr>
            <p:txBody>
              <a:bodyPr wrap="square" lIns="50800" tIns="50800" rIns="50800" bIns="50800" numCol="1" anchor="ctr">
                <a:noAutofit/>
              </a:bodyPr>
              <a:lstStyle/>
              <a:p>
                <a:endParaRPr/>
              </a:p>
            </p:txBody>
          </p:sp>
          <p:sp>
            <p:nvSpPr>
              <p:cNvPr id="42" name="Shape 28">
                <a:extLst>
                  <a:ext uri="{FF2B5EF4-FFF2-40B4-BE49-F238E27FC236}">
                    <a16:creationId xmlns:a16="http://schemas.microsoft.com/office/drawing/2014/main" id="{602B263B-01FA-6F48-A493-12F2672F1520}"/>
                  </a:ext>
                </a:extLst>
              </p:cNvPr>
              <p:cNvSpPr/>
              <p:nvPr/>
            </p:nvSpPr>
            <p:spPr>
              <a:xfrm rot="10800000">
                <a:off x="5746557" y="4320415"/>
                <a:ext cx="68977" cy="48563"/>
              </a:xfrm>
              <a:prstGeom prst="ellipse">
                <a:avLst/>
              </a:prstGeom>
              <a:solidFill>
                <a:srgbClr val="945200"/>
              </a:solidFill>
              <a:ln w="12700" cap="flat">
                <a:noFill/>
                <a:miter lim="400000"/>
              </a:ln>
              <a:effectLst/>
            </p:spPr>
            <p:txBody>
              <a:bodyPr wrap="square" lIns="50800" tIns="50800" rIns="50800" bIns="50800" numCol="1" anchor="ctr">
                <a:noAutofit/>
              </a:bodyPr>
              <a:lstStyle/>
              <a:p>
                <a:endParaRPr/>
              </a:p>
            </p:txBody>
          </p:sp>
          <p:sp>
            <p:nvSpPr>
              <p:cNvPr id="43" name="Shape 29">
                <a:extLst>
                  <a:ext uri="{FF2B5EF4-FFF2-40B4-BE49-F238E27FC236}">
                    <a16:creationId xmlns:a16="http://schemas.microsoft.com/office/drawing/2014/main" id="{592965CA-E537-B747-AB2D-F76F3FAE069A}"/>
                  </a:ext>
                </a:extLst>
              </p:cNvPr>
              <p:cNvSpPr/>
              <p:nvPr/>
            </p:nvSpPr>
            <p:spPr>
              <a:xfrm rot="10800000">
                <a:off x="5815532" y="4016602"/>
                <a:ext cx="103463" cy="72843"/>
              </a:xfrm>
              <a:prstGeom prst="ellipse">
                <a:avLst/>
              </a:prstGeom>
              <a:solidFill>
                <a:srgbClr val="945200"/>
              </a:solidFill>
              <a:ln w="12700" cap="flat">
                <a:noFill/>
                <a:miter lim="400000"/>
              </a:ln>
              <a:effectLst/>
            </p:spPr>
            <p:txBody>
              <a:bodyPr wrap="square" lIns="50800" tIns="50800" rIns="50800" bIns="50800" numCol="1" anchor="ctr">
                <a:noAutofit/>
              </a:bodyPr>
              <a:lstStyle/>
              <a:p>
                <a:endParaRPr/>
              </a:p>
            </p:txBody>
          </p:sp>
          <p:sp>
            <p:nvSpPr>
              <p:cNvPr id="44" name="Shape 30">
                <a:extLst>
                  <a:ext uri="{FF2B5EF4-FFF2-40B4-BE49-F238E27FC236}">
                    <a16:creationId xmlns:a16="http://schemas.microsoft.com/office/drawing/2014/main" id="{6F6C7FED-8AFC-FE40-96FD-D92D1F5F37A7}"/>
                  </a:ext>
                </a:extLst>
              </p:cNvPr>
              <p:cNvSpPr/>
              <p:nvPr/>
            </p:nvSpPr>
            <p:spPr>
              <a:xfrm rot="10800000">
                <a:off x="5786903" y="4040883"/>
                <a:ext cx="57259" cy="40313"/>
              </a:xfrm>
              <a:prstGeom prst="ellipse">
                <a:avLst/>
              </a:prstGeom>
              <a:solidFill>
                <a:srgbClr val="D7A35D"/>
              </a:solidFill>
              <a:ln w="12700" cap="flat">
                <a:noFill/>
                <a:miter lim="400000"/>
              </a:ln>
              <a:effectLst/>
            </p:spPr>
            <p:txBody>
              <a:bodyPr wrap="square" lIns="50800" tIns="50800" rIns="50800" bIns="50800" numCol="1" anchor="ctr">
                <a:noAutofit/>
              </a:bodyPr>
              <a:lstStyle/>
              <a:p>
                <a:endParaRPr/>
              </a:p>
            </p:txBody>
          </p:sp>
          <p:sp>
            <p:nvSpPr>
              <p:cNvPr id="45" name="Shape 31">
                <a:extLst>
                  <a:ext uri="{FF2B5EF4-FFF2-40B4-BE49-F238E27FC236}">
                    <a16:creationId xmlns:a16="http://schemas.microsoft.com/office/drawing/2014/main" id="{644B2494-5522-0F4A-8888-F8F08F615D81}"/>
                  </a:ext>
                </a:extLst>
              </p:cNvPr>
              <p:cNvSpPr/>
              <p:nvPr/>
            </p:nvSpPr>
            <p:spPr>
              <a:xfrm rot="10800000">
                <a:off x="5827249" y="3956134"/>
                <a:ext cx="45542" cy="32064"/>
              </a:xfrm>
              <a:prstGeom prst="ellipse">
                <a:avLst/>
              </a:prstGeom>
              <a:solidFill>
                <a:srgbClr val="D7A35D"/>
              </a:solidFill>
              <a:ln w="12700" cap="flat">
                <a:noFill/>
                <a:miter lim="400000"/>
              </a:ln>
              <a:effectLst/>
            </p:spPr>
            <p:txBody>
              <a:bodyPr wrap="square" lIns="50800" tIns="50800" rIns="50800" bIns="50800" numCol="1" anchor="ctr">
                <a:noAutofit/>
              </a:bodyPr>
              <a:lstStyle/>
              <a:p>
                <a:endParaRPr/>
              </a:p>
            </p:txBody>
          </p:sp>
        </p:grpSp>
      </p:grpSp>
      <p:grpSp>
        <p:nvGrpSpPr>
          <p:cNvPr id="67" name="Grupo 66">
            <a:extLst>
              <a:ext uri="{FF2B5EF4-FFF2-40B4-BE49-F238E27FC236}">
                <a16:creationId xmlns:a16="http://schemas.microsoft.com/office/drawing/2014/main" id="{DF38E857-029E-7D4C-B9CB-0BA3FBC11376}"/>
              </a:ext>
            </a:extLst>
          </p:cNvPr>
          <p:cNvGrpSpPr/>
          <p:nvPr userDrawn="1"/>
        </p:nvGrpSpPr>
        <p:grpSpPr>
          <a:xfrm>
            <a:off x="5101624" y="3999668"/>
            <a:ext cx="1829402" cy="1820610"/>
            <a:chOff x="1652942" y="3709555"/>
            <a:chExt cx="1829402" cy="1820610"/>
          </a:xfrm>
        </p:grpSpPr>
        <p:sp>
          <p:nvSpPr>
            <p:cNvPr id="66" name="Shape 20">
              <a:extLst>
                <a:ext uri="{FF2B5EF4-FFF2-40B4-BE49-F238E27FC236}">
                  <a16:creationId xmlns:a16="http://schemas.microsoft.com/office/drawing/2014/main" id="{3997B93E-FDFD-3C42-A8CB-5CE5AC34C7CB}"/>
                </a:ext>
              </a:extLst>
            </p:cNvPr>
            <p:cNvSpPr/>
            <p:nvPr userDrawn="1"/>
          </p:nvSpPr>
          <p:spPr>
            <a:xfrm>
              <a:off x="1652942" y="3709555"/>
              <a:ext cx="1829402" cy="1820610"/>
            </a:xfrm>
            <a:custGeom>
              <a:avLst/>
              <a:gdLst/>
              <a:ahLst/>
              <a:cxnLst>
                <a:cxn ang="0">
                  <a:pos x="wd2" y="hd2"/>
                </a:cxn>
                <a:cxn ang="5400000">
                  <a:pos x="wd2" y="hd2"/>
                </a:cxn>
                <a:cxn ang="10800000">
                  <a:pos x="wd2" y="hd2"/>
                </a:cxn>
                <a:cxn ang="16200000">
                  <a:pos x="wd2" y="hd2"/>
                </a:cxn>
              </a:cxnLst>
              <a:rect l="0" t="0" r="r" b="b"/>
              <a:pathLst>
                <a:path w="20448" h="20643" extrusionOk="0">
                  <a:moveTo>
                    <a:pt x="18332" y="0"/>
                  </a:moveTo>
                  <a:cubicBezTo>
                    <a:pt x="17790" y="0"/>
                    <a:pt x="17247" y="209"/>
                    <a:pt x="16834" y="628"/>
                  </a:cubicBezTo>
                  <a:lnTo>
                    <a:pt x="14899" y="2591"/>
                  </a:lnTo>
                  <a:cubicBezTo>
                    <a:pt x="11151" y="162"/>
                    <a:pt x="6113" y="600"/>
                    <a:pt x="2836" y="3915"/>
                  </a:cubicBezTo>
                  <a:cubicBezTo>
                    <a:pt x="-946" y="7742"/>
                    <a:pt x="-946" y="13946"/>
                    <a:pt x="2836" y="17773"/>
                  </a:cubicBezTo>
                  <a:cubicBezTo>
                    <a:pt x="6619" y="21600"/>
                    <a:pt x="12753" y="21600"/>
                    <a:pt x="16535" y="17773"/>
                  </a:cubicBezTo>
                  <a:cubicBezTo>
                    <a:pt x="19792" y="14478"/>
                    <a:pt x="20237" y="9421"/>
                    <a:pt x="17884" y="5636"/>
                  </a:cubicBezTo>
                  <a:lnTo>
                    <a:pt x="19827" y="3665"/>
                  </a:lnTo>
                  <a:cubicBezTo>
                    <a:pt x="20654" y="2826"/>
                    <a:pt x="20654" y="1467"/>
                    <a:pt x="19827" y="628"/>
                  </a:cubicBezTo>
                  <a:cubicBezTo>
                    <a:pt x="19414" y="209"/>
                    <a:pt x="18874" y="0"/>
                    <a:pt x="18332" y="0"/>
                  </a:cubicBezTo>
                  <a:close/>
                </a:path>
              </a:pathLst>
            </a:custGeom>
            <a:solidFill>
              <a:schemeClr val="tx2">
                <a:lumMod val="50000"/>
              </a:schemeClr>
            </a:solidFill>
            <a:ln w="12700" cap="flat">
              <a:noFill/>
              <a:miter lim="400000"/>
            </a:ln>
            <a:effectLst/>
          </p:spPr>
          <p:txBody>
            <a:bodyPr wrap="square" lIns="50800" tIns="50800" rIns="50800" bIns="50800" numCol="1" anchor="ctr">
              <a:noAutofit/>
            </a:bodyPr>
            <a:lstStyle/>
            <a:p>
              <a:endParaRPr/>
            </a:p>
          </p:txBody>
        </p:sp>
        <p:sp>
          <p:nvSpPr>
            <p:cNvPr id="56" name="Shape 21">
              <a:extLst>
                <a:ext uri="{FF2B5EF4-FFF2-40B4-BE49-F238E27FC236}">
                  <a16:creationId xmlns:a16="http://schemas.microsoft.com/office/drawing/2014/main" id="{427A7BA5-D9F7-6A47-B837-F9737693DA70}"/>
                </a:ext>
              </a:extLst>
            </p:cNvPr>
            <p:cNvSpPr/>
            <p:nvPr/>
          </p:nvSpPr>
          <p:spPr>
            <a:xfrm>
              <a:off x="1764495" y="3909808"/>
              <a:ext cx="1498503" cy="1498505"/>
            </a:xfrm>
            <a:prstGeom prst="ellipse">
              <a:avLst/>
            </a:prstGeom>
            <a:solidFill>
              <a:schemeClr val="bg1"/>
            </a:solidFill>
            <a:ln w="12700" cap="flat">
              <a:noFill/>
              <a:miter lim="400000"/>
            </a:ln>
            <a:effectLst/>
          </p:spPr>
          <p:txBody>
            <a:bodyPr wrap="square" lIns="50800" tIns="50800" rIns="50800" bIns="50800" numCol="1" anchor="ctr">
              <a:noAutofit/>
            </a:bodyPr>
            <a:lstStyle/>
            <a:p>
              <a:endParaRPr/>
            </a:p>
          </p:txBody>
        </p:sp>
      </p:grpSp>
      <p:grpSp>
        <p:nvGrpSpPr>
          <p:cNvPr id="69" name="Grupo 68">
            <a:extLst>
              <a:ext uri="{FF2B5EF4-FFF2-40B4-BE49-F238E27FC236}">
                <a16:creationId xmlns:a16="http://schemas.microsoft.com/office/drawing/2014/main" id="{CE99CB93-88D5-0247-90BC-ADA573F683B1}"/>
              </a:ext>
            </a:extLst>
          </p:cNvPr>
          <p:cNvGrpSpPr/>
          <p:nvPr userDrawn="1"/>
        </p:nvGrpSpPr>
        <p:grpSpPr>
          <a:xfrm>
            <a:off x="5142983" y="4118504"/>
            <a:ext cx="1637414" cy="1642058"/>
            <a:chOff x="7185021" y="4937968"/>
            <a:chExt cx="528329" cy="528329"/>
          </a:xfrm>
        </p:grpSpPr>
        <p:sp>
          <p:nvSpPr>
            <p:cNvPr id="70" name="Elipse 69">
              <a:extLst>
                <a:ext uri="{FF2B5EF4-FFF2-40B4-BE49-F238E27FC236}">
                  <a16:creationId xmlns:a16="http://schemas.microsoft.com/office/drawing/2014/main" id="{F5D61CE6-FBA6-7844-9241-D24B5AC240F5}"/>
                </a:ext>
              </a:extLst>
            </p:cNvPr>
            <p:cNvSpPr/>
            <p:nvPr userDrawn="1"/>
          </p:nvSpPr>
          <p:spPr>
            <a:xfrm>
              <a:off x="7185021" y="4937968"/>
              <a:ext cx="528329" cy="528329"/>
            </a:xfrm>
            <a:prstGeom prst="ellipse">
              <a:avLst/>
            </a:prstGeom>
            <a:noFill/>
            <a:ln w="28575">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1" name="Conector recto 70">
              <a:extLst>
                <a:ext uri="{FF2B5EF4-FFF2-40B4-BE49-F238E27FC236}">
                  <a16:creationId xmlns:a16="http://schemas.microsoft.com/office/drawing/2014/main" id="{4EBAA12E-3E4E-C249-916A-4822DDAA5918}"/>
                </a:ext>
              </a:extLst>
            </p:cNvPr>
            <p:cNvCxnSpPr>
              <a:cxnSpLocks/>
            </p:cNvCxnSpPr>
            <p:nvPr userDrawn="1"/>
          </p:nvCxnSpPr>
          <p:spPr>
            <a:xfrm>
              <a:off x="7327900" y="5035550"/>
              <a:ext cx="120650" cy="166582"/>
            </a:xfrm>
            <a:prstGeom prst="line">
              <a:avLst/>
            </a:prstGeom>
            <a:ln w="28575">
              <a:solidFill>
                <a:srgbClr val="212935"/>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Grupo 71">
            <a:extLst>
              <a:ext uri="{FF2B5EF4-FFF2-40B4-BE49-F238E27FC236}">
                <a16:creationId xmlns:a16="http://schemas.microsoft.com/office/drawing/2014/main" id="{4C9D10C6-1B46-E24F-88B7-138F93A632DB}"/>
              </a:ext>
            </a:extLst>
          </p:cNvPr>
          <p:cNvGrpSpPr/>
          <p:nvPr userDrawn="1"/>
        </p:nvGrpSpPr>
        <p:grpSpPr>
          <a:xfrm>
            <a:off x="5146158" y="4118506"/>
            <a:ext cx="1637414" cy="1642058"/>
            <a:chOff x="6410321" y="4937968"/>
            <a:chExt cx="528329" cy="528329"/>
          </a:xfrm>
        </p:grpSpPr>
        <p:sp>
          <p:nvSpPr>
            <p:cNvPr id="73" name="Elipse 72">
              <a:extLst>
                <a:ext uri="{FF2B5EF4-FFF2-40B4-BE49-F238E27FC236}">
                  <a16:creationId xmlns:a16="http://schemas.microsoft.com/office/drawing/2014/main" id="{394ABB71-B5D8-D044-8D27-52280E1F1A53}"/>
                </a:ext>
              </a:extLst>
            </p:cNvPr>
            <p:cNvSpPr/>
            <p:nvPr userDrawn="1"/>
          </p:nvSpPr>
          <p:spPr>
            <a:xfrm>
              <a:off x="6410321" y="4937968"/>
              <a:ext cx="528329" cy="528329"/>
            </a:xfrm>
            <a:prstGeom prst="ellipse">
              <a:avLst/>
            </a:prstGeom>
            <a:noFill/>
            <a:ln w="28575">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4" name="Conector recto 73">
              <a:extLst>
                <a:ext uri="{FF2B5EF4-FFF2-40B4-BE49-F238E27FC236}">
                  <a16:creationId xmlns:a16="http://schemas.microsoft.com/office/drawing/2014/main" id="{B643FAB5-426A-3F46-B51A-7C59BFC0C0B4}"/>
                </a:ext>
              </a:extLst>
            </p:cNvPr>
            <p:cNvCxnSpPr>
              <a:cxnSpLocks/>
            </p:cNvCxnSpPr>
            <p:nvPr userDrawn="1"/>
          </p:nvCxnSpPr>
          <p:spPr>
            <a:xfrm flipH="1">
              <a:off x="6671310" y="5101378"/>
              <a:ext cx="104140" cy="100753"/>
            </a:xfrm>
            <a:prstGeom prst="line">
              <a:avLst/>
            </a:prstGeom>
            <a:ln w="28575">
              <a:solidFill>
                <a:srgbClr val="212935"/>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302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autoRev="1" fill="hold" nodeType="clickEffect">
                                  <p:stCondLst>
                                    <p:cond delay="0"/>
                                  </p:stCondLst>
                                  <p:childTnLst>
                                    <p:animMotion origin="layout" path="M -1.45833E-6 3.33333E-6 L -1.45833E-6 0.52199 " pathEditMode="relative" rAng="0" ptsTypes="AA">
                                      <p:cBhvr>
                                        <p:cTn id="6" dur="2000" spd="-100000" fill="hold"/>
                                        <p:tgtEl>
                                          <p:spTgt spid="10"/>
                                        </p:tgtEl>
                                        <p:attrNameLst>
                                          <p:attrName>ppt_x</p:attrName>
                                          <p:attrName>ppt_y</p:attrName>
                                        </p:attrNameLst>
                                      </p:cBhvr>
                                      <p:rCtr x="0" y="26088"/>
                                    </p:animMotion>
                                  </p:childTnLst>
                                </p:cTn>
                              </p:par>
                              <p:par>
                                <p:cTn id="7" presetID="42" presetClass="path" presetSubtype="0" accel="50000" decel="50000" fill="hold" nodeType="withEffect">
                                  <p:stCondLst>
                                    <p:cond delay="0"/>
                                  </p:stCondLst>
                                  <p:childTnLst>
                                    <p:animMotion origin="layout" path="M 4.16667E-7 -7.40741E-7 L 4.16667E-7 0.55255 " pathEditMode="relative" rAng="0" ptsTypes="AA">
                                      <p:cBhvr>
                                        <p:cTn id="8" dur="2000" spd="-100000" fill="hold"/>
                                        <p:tgtEl>
                                          <p:spTgt spid="88"/>
                                        </p:tgtEl>
                                        <p:attrNameLst>
                                          <p:attrName>ppt_x</p:attrName>
                                          <p:attrName>ppt_y</p:attrName>
                                        </p:attrNameLst>
                                      </p:cBhvr>
                                      <p:rCtr x="0" y="27616"/>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mph" presetSubtype="0" repeatCount="indefinite" fill="hold" nodeType="clickEffect">
                                  <p:stCondLst>
                                    <p:cond delay="0"/>
                                  </p:stCondLst>
                                  <p:childTnLst>
                                    <p:animRot by="21600000">
                                      <p:cBhvr>
                                        <p:cTn id="23" dur="60000" fill="hold"/>
                                        <p:tgtEl>
                                          <p:spTgt spid="72"/>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20000" fill="hold"/>
                                        <p:tgtEl>
                                          <p:spTgt spid="6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IDO_COMPLETO">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1336756-2BD6-294F-A558-94811DE36396}"/>
              </a:ext>
            </a:extLst>
          </p:cNvPr>
          <p:cNvSpPr>
            <a:spLocks noGrp="1"/>
          </p:cNvSpPr>
          <p:nvPr>
            <p:ph idx="1"/>
          </p:nvPr>
        </p:nvSpPr>
        <p:spPr>
          <a:xfrm>
            <a:off x="838200" y="457200"/>
            <a:ext cx="10515600" cy="60325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13987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childTnLst>
                                  <p:subTnLst>
                                    <p:animClr clrSpc="rgb" dir="cw">
                                      <p:cBhvr override="childStyle">
                                        <p:cTn dur="1" fill="hold" display="0" masterRel="nextClick" afterEffect="1"/>
                                        <p:tgtEl>
                                          <p:spTgt spid="13">
                                            <p:txEl>
                                              <p:pRg st="0" end="0"/>
                                            </p:txEl>
                                          </p:spTgt>
                                        </p:tgtEl>
                                        <p:attrNameLst>
                                          <p:attrName>ppt_c</p:attrName>
                                        </p:attrNameLst>
                                      </p:cBhvr>
                                      <p:to>
                                        <a:srgbClr val="B5B5B5"/>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1000"/>
                                        <p:tgtEl>
                                          <p:spTgt spid="13">
                                            <p:txEl>
                                              <p:pRg st="1" end="1"/>
                                            </p:txEl>
                                          </p:spTgt>
                                        </p:tgtEl>
                                      </p:cBhvr>
                                    </p:animEffect>
                                  </p:childTnLst>
                                  <p:subTnLst>
                                    <p:animClr clrSpc="rgb" dir="cw">
                                      <p:cBhvr override="childStyle">
                                        <p:cTn dur="1" fill="hold" display="0" masterRel="nextClick" afterEffect="1"/>
                                        <p:tgtEl>
                                          <p:spTgt spid="13">
                                            <p:txEl>
                                              <p:pRg st="1" end="1"/>
                                            </p:txEl>
                                          </p:spTgt>
                                        </p:tgtEl>
                                        <p:attrNameLst>
                                          <p:attrName>ppt_c</p:attrName>
                                        </p:attrNameLst>
                                      </p:cBhvr>
                                      <p:to>
                                        <a:srgbClr val="B5B5B5"/>
                                      </p:to>
                                    </p:animClr>
                                  </p:subTnLst>
                                </p:cTn>
                              </p:par>
                              <p:par>
                                <p:cTn id="13" presetID="10" presetClass="entr" presetSubtype="0"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1000"/>
                                        <p:tgtEl>
                                          <p:spTgt spid="13">
                                            <p:txEl>
                                              <p:pRg st="2" end="2"/>
                                            </p:txEl>
                                          </p:spTgt>
                                        </p:tgtEl>
                                      </p:cBhvr>
                                    </p:animEffect>
                                  </p:childTnLst>
                                  <p:subTnLst>
                                    <p:animClr clrSpc="rgb" dir="cw">
                                      <p:cBhvr override="childStyle">
                                        <p:cTn dur="1" fill="hold" display="0" masterRel="nextClick" afterEffect="1"/>
                                        <p:tgtEl>
                                          <p:spTgt spid="13">
                                            <p:txEl>
                                              <p:pRg st="2" end="2"/>
                                            </p:txEl>
                                          </p:spTgt>
                                        </p:tgtEl>
                                        <p:attrNameLst>
                                          <p:attrName>ppt_c</p:attrName>
                                        </p:attrNameLst>
                                      </p:cBhvr>
                                      <p:to>
                                        <a:srgbClr val="B5B5B5"/>
                                      </p:to>
                                    </p:animClr>
                                  </p:subTnLst>
                                </p:cTn>
                              </p:par>
                              <p:par>
                                <p:cTn id="16" presetID="10" presetClass="entr" presetSubtype="0" fill="hold" grpId="0"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1000"/>
                                        <p:tgtEl>
                                          <p:spTgt spid="13">
                                            <p:txEl>
                                              <p:pRg st="3" end="3"/>
                                            </p:txEl>
                                          </p:spTgt>
                                        </p:tgtEl>
                                      </p:cBhvr>
                                    </p:animEffect>
                                  </p:childTnLst>
                                  <p:subTnLst>
                                    <p:animClr clrSpc="rgb" dir="cw">
                                      <p:cBhvr override="childStyle">
                                        <p:cTn dur="1" fill="hold" display="0" masterRel="nextClick" afterEffect="1"/>
                                        <p:tgtEl>
                                          <p:spTgt spid="13">
                                            <p:txEl>
                                              <p:pRg st="3" end="3"/>
                                            </p:txEl>
                                          </p:spTgt>
                                        </p:tgtEl>
                                        <p:attrNameLst>
                                          <p:attrName>ppt_c</p:attrName>
                                        </p:attrNameLst>
                                      </p:cBhvr>
                                      <p:to>
                                        <a:srgbClr val="B5B5B5"/>
                                      </p:to>
                                    </p:animClr>
                                  </p:subTnLst>
                                </p:cTn>
                              </p:par>
                              <p:par>
                                <p:cTn id="19" presetID="10" presetClass="entr" presetSubtype="0" fill="hold" grpId="0"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1000"/>
                                        <p:tgtEl>
                                          <p:spTgt spid="13">
                                            <p:txEl>
                                              <p:pRg st="4" end="4"/>
                                            </p:txEl>
                                          </p:spTgt>
                                        </p:tgtEl>
                                      </p:cBhvr>
                                    </p:animEffect>
                                  </p:childTnLst>
                                  <p:subTnLst>
                                    <p:animClr clrSpc="rgb" dir="cw">
                                      <p:cBhvr override="childStyle">
                                        <p:cTn dur="1" fill="hold" display="0" masterRel="nextClick" afterEffect="1"/>
                                        <p:tgtEl>
                                          <p:spTgt spid="13">
                                            <p:txEl>
                                              <p:pRg st="4" end="4"/>
                                            </p:txEl>
                                          </p:spTgt>
                                        </p:tgtEl>
                                        <p:attrNameLst>
                                          <p:attrName>ppt_c</p:attrName>
                                        </p:attrNameLst>
                                      </p:cBhvr>
                                      <p:to>
                                        <a:srgbClr val="B5B5B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4">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5">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N_COMPLETA">
    <p:spTree>
      <p:nvGrpSpPr>
        <p:cNvPr id="1" name=""/>
        <p:cNvGrpSpPr/>
        <p:nvPr/>
      </p:nvGrpSpPr>
      <p:grpSpPr>
        <a:xfrm>
          <a:off x="0" y="0"/>
          <a:ext cx="0" cy="0"/>
          <a:chOff x="0" y="0"/>
          <a:chExt cx="0" cy="0"/>
        </a:xfrm>
      </p:grpSpPr>
      <p:sp>
        <p:nvSpPr>
          <p:cNvPr id="13" name="Marcador de texto 2">
            <a:extLst>
              <a:ext uri="{FF2B5EF4-FFF2-40B4-BE49-F238E27FC236}">
                <a16:creationId xmlns:a16="http://schemas.microsoft.com/office/drawing/2014/main" id="{61336756-2BD6-294F-A558-94811DE36396}"/>
              </a:ext>
            </a:extLst>
          </p:cNvPr>
          <p:cNvSpPr>
            <a:spLocks noGrp="1"/>
          </p:cNvSpPr>
          <p:nvPr>
            <p:ph idx="1"/>
          </p:nvPr>
        </p:nvSpPr>
        <p:spPr>
          <a:xfrm>
            <a:off x="0" y="0"/>
            <a:ext cx="12192000" cy="6858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53793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childTnLst>
                                  <p:subTnLst>
                                    <p:animClr clrSpc="rgb" dir="cw">
                                      <p:cBhvr override="childStyle">
                                        <p:cTn dur="1" fill="hold" display="0" masterRel="nextClick" afterEffect="1"/>
                                        <p:tgtEl>
                                          <p:spTgt spid="13">
                                            <p:txEl>
                                              <p:pRg st="0" end="0"/>
                                            </p:txEl>
                                          </p:spTgt>
                                        </p:tgtEl>
                                        <p:attrNameLst>
                                          <p:attrName>ppt_c</p:attrName>
                                        </p:attrNameLst>
                                      </p:cBhvr>
                                      <p:to>
                                        <a:srgbClr val="B5B5B5"/>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1000"/>
                                        <p:tgtEl>
                                          <p:spTgt spid="13">
                                            <p:txEl>
                                              <p:pRg st="1" end="1"/>
                                            </p:txEl>
                                          </p:spTgt>
                                        </p:tgtEl>
                                      </p:cBhvr>
                                    </p:animEffect>
                                  </p:childTnLst>
                                  <p:subTnLst>
                                    <p:animClr clrSpc="rgb" dir="cw">
                                      <p:cBhvr override="childStyle">
                                        <p:cTn dur="1" fill="hold" display="0" masterRel="nextClick" afterEffect="1"/>
                                        <p:tgtEl>
                                          <p:spTgt spid="13">
                                            <p:txEl>
                                              <p:pRg st="1" end="1"/>
                                            </p:txEl>
                                          </p:spTgt>
                                        </p:tgtEl>
                                        <p:attrNameLst>
                                          <p:attrName>ppt_c</p:attrName>
                                        </p:attrNameLst>
                                      </p:cBhvr>
                                      <p:to>
                                        <a:srgbClr val="B5B5B5"/>
                                      </p:to>
                                    </p:animClr>
                                  </p:subTnLst>
                                </p:cTn>
                              </p:par>
                              <p:par>
                                <p:cTn id="13" presetID="10" presetClass="entr" presetSubtype="0" fill="hold" grpId="0"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1000"/>
                                        <p:tgtEl>
                                          <p:spTgt spid="13">
                                            <p:txEl>
                                              <p:pRg st="2" end="2"/>
                                            </p:txEl>
                                          </p:spTgt>
                                        </p:tgtEl>
                                      </p:cBhvr>
                                    </p:animEffect>
                                  </p:childTnLst>
                                  <p:subTnLst>
                                    <p:animClr clrSpc="rgb" dir="cw">
                                      <p:cBhvr override="childStyle">
                                        <p:cTn dur="1" fill="hold" display="0" masterRel="nextClick" afterEffect="1"/>
                                        <p:tgtEl>
                                          <p:spTgt spid="13">
                                            <p:txEl>
                                              <p:pRg st="2" end="2"/>
                                            </p:txEl>
                                          </p:spTgt>
                                        </p:tgtEl>
                                        <p:attrNameLst>
                                          <p:attrName>ppt_c</p:attrName>
                                        </p:attrNameLst>
                                      </p:cBhvr>
                                      <p:to>
                                        <a:srgbClr val="B5B5B5"/>
                                      </p:to>
                                    </p:animClr>
                                  </p:subTnLst>
                                </p:cTn>
                              </p:par>
                              <p:par>
                                <p:cTn id="16" presetID="10" presetClass="entr" presetSubtype="0" fill="hold" grpId="0"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1000"/>
                                        <p:tgtEl>
                                          <p:spTgt spid="13">
                                            <p:txEl>
                                              <p:pRg st="3" end="3"/>
                                            </p:txEl>
                                          </p:spTgt>
                                        </p:tgtEl>
                                      </p:cBhvr>
                                    </p:animEffect>
                                  </p:childTnLst>
                                  <p:subTnLst>
                                    <p:animClr clrSpc="rgb" dir="cw">
                                      <p:cBhvr override="childStyle">
                                        <p:cTn dur="1" fill="hold" display="0" masterRel="nextClick" afterEffect="1"/>
                                        <p:tgtEl>
                                          <p:spTgt spid="13">
                                            <p:txEl>
                                              <p:pRg st="3" end="3"/>
                                            </p:txEl>
                                          </p:spTgt>
                                        </p:tgtEl>
                                        <p:attrNameLst>
                                          <p:attrName>ppt_c</p:attrName>
                                        </p:attrNameLst>
                                      </p:cBhvr>
                                      <p:to>
                                        <a:srgbClr val="B5B5B5"/>
                                      </p:to>
                                    </p:animClr>
                                  </p:subTnLst>
                                </p:cTn>
                              </p:par>
                              <p:par>
                                <p:cTn id="19" presetID="10" presetClass="entr" presetSubtype="0" fill="hold" grpId="0"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1000"/>
                                        <p:tgtEl>
                                          <p:spTgt spid="13">
                                            <p:txEl>
                                              <p:pRg st="4" end="4"/>
                                            </p:txEl>
                                          </p:spTgt>
                                        </p:tgtEl>
                                      </p:cBhvr>
                                    </p:animEffect>
                                  </p:childTnLst>
                                  <p:subTnLst>
                                    <p:animClr clrSpc="rgb" dir="cw">
                                      <p:cBhvr override="childStyle">
                                        <p:cTn dur="1" fill="hold" display="0" masterRel="nextClick" afterEffect="1"/>
                                        <p:tgtEl>
                                          <p:spTgt spid="13">
                                            <p:txEl>
                                              <p:pRg st="4" end="4"/>
                                            </p:txEl>
                                          </p:spTgt>
                                        </p:tgtEl>
                                        <p:attrNameLst>
                                          <p:attrName>ppt_c</p:attrName>
                                        </p:attrNameLst>
                                      </p:cBhvr>
                                      <p:to>
                                        <a:srgbClr val="B5B5B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4">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 lvl="5">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subTnLst>
                    <p:animClr clrSpc="rgb" dir="cw">
                      <p:cBhvr override="childStyle">
                        <p:cTn dur="1" fill="hold" display="0" masterRel="nextClick" afterEffect="1"/>
                        <p:tgtEl>
                          <p:spTgt spid="13"/>
                        </p:tgtEl>
                        <p:attrNameLst>
                          <p:attrName>ppt_c</p:attrName>
                        </p:attrNameLst>
                      </p:cBhvr>
                      <p:to>
                        <a:srgbClr val="B5B5B5"/>
                      </p:to>
                    </p:animClr>
                  </p:sub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N_COMPLETA_CON_TI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C1AC15E-FC55-4D49-8873-F5F594DFD32E}"/>
              </a:ext>
            </a:extLst>
          </p:cNvPr>
          <p:cNvSpPr/>
          <p:nvPr userDrawn="1"/>
        </p:nvSpPr>
        <p:spPr>
          <a:xfrm>
            <a:off x="4163076" y="4696949"/>
            <a:ext cx="7383354" cy="1175657"/>
          </a:xfrm>
          <a:prstGeom prst="rect">
            <a:avLst/>
          </a:prstGeom>
          <a:solidFill>
            <a:srgbClr val="222A35">
              <a:alpha val="9451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a:xfrm>
            <a:off x="4316422" y="4835998"/>
            <a:ext cx="7037377" cy="894621"/>
          </a:xfrm>
        </p:spPr>
        <p:txBody>
          <a:bodyPr>
            <a:noAutofit/>
          </a:bodyPr>
          <a:lstStyle>
            <a:lvl1pPr algn="l">
              <a:defRPr sz="2000">
                <a:solidFill>
                  <a:schemeClr val="bg1"/>
                </a:solidFill>
              </a:defRPr>
            </a:lvl1pPr>
          </a:lstStyle>
          <a:p>
            <a:r>
              <a:rPr lang="es-ES" dirty="0"/>
              <a:t>Haga clic para modificar el estilo de título del patrón</a:t>
            </a:r>
          </a:p>
        </p:txBody>
      </p:sp>
    </p:spTree>
    <p:extLst>
      <p:ext uri="{BB962C8B-B14F-4D97-AF65-F5344CB8AC3E}">
        <p14:creationId xmlns:p14="http://schemas.microsoft.com/office/powerpoint/2010/main" val="25023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IGO">
    <p:bg>
      <p:bgPr>
        <a:solidFill>
          <a:srgbClr val="1E1E1E"/>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7DFFE8C-751A-7648-BD4C-218D47A019D6}"/>
              </a:ext>
            </a:extLst>
          </p:cNvPr>
          <p:cNvPicPr>
            <a:picLocks noChangeAspect="1"/>
          </p:cNvPicPr>
          <p:nvPr userDrawn="1"/>
        </p:nvPicPr>
        <p:blipFill>
          <a:blip r:embed="rId2"/>
          <a:stretch>
            <a:fillRect/>
          </a:stretch>
        </p:blipFill>
        <p:spPr>
          <a:xfrm>
            <a:off x="-396710" y="-262890"/>
            <a:ext cx="12912559" cy="7670204"/>
          </a:xfrm>
          <a:prstGeom prst="rect">
            <a:avLst/>
          </a:prstGeom>
        </p:spPr>
      </p:pic>
      <p:pic>
        <p:nvPicPr>
          <p:cNvPr id="8" name="Imagen 7">
            <a:extLst>
              <a:ext uri="{FF2B5EF4-FFF2-40B4-BE49-F238E27FC236}">
                <a16:creationId xmlns:a16="http://schemas.microsoft.com/office/drawing/2014/main" id="{4F970092-8327-7543-991F-8D6467F1D399}"/>
              </a:ext>
            </a:extLst>
          </p:cNvPr>
          <p:cNvPicPr>
            <a:picLocks noChangeAspect="1"/>
          </p:cNvPicPr>
          <p:nvPr userDrawn="1"/>
        </p:nvPicPr>
        <p:blipFill rotWithShape="1">
          <a:blip r:embed="rId2"/>
          <a:srcRect l="14813" t="5811" r="68635" b="84644"/>
          <a:stretch/>
        </p:blipFill>
        <p:spPr>
          <a:xfrm>
            <a:off x="2777490" y="182880"/>
            <a:ext cx="2137411" cy="732110"/>
          </a:xfrm>
          <a:prstGeom prst="rect">
            <a:avLst/>
          </a:prstGeom>
        </p:spPr>
      </p:pic>
      <p:sp>
        <p:nvSpPr>
          <p:cNvPr id="10" name="Marcador de contenido 9">
            <a:extLst>
              <a:ext uri="{FF2B5EF4-FFF2-40B4-BE49-F238E27FC236}">
                <a16:creationId xmlns:a16="http://schemas.microsoft.com/office/drawing/2014/main" id="{0E88AD40-C550-B346-81EA-40E26B9DCB73}"/>
              </a:ext>
            </a:extLst>
          </p:cNvPr>
          <p:cNvSpPr>
            <a:spLocks noGrp="1"/>
          </p:cNvSpPr>
          <p:nvPr>
            <p:ph sz="quarter" idx="10" hasCustomPrompt="1"/>
          </p:nvPr>
        </p:nvSpPr>
        <p:spPr>
          <a:xfrm>
            <a:off x="1531938" y="456883"/>
            <a:ext cx="2514600" cy="366712"/>
          </a:xfrm>
          <a:solidFill>
            <a:srgbClr val="1E1E1E"/>
          </a:solidFill>
        </p:spPr>
        <p:txBody>
          <a:bodyPr>
            <a:normAutofit/>
          </a:bodyPr>
          <a:lstStyle>
            <a:lvl1pPr>
              <a:defRPr sz="1800" b="1">
                <a:solidFill>
                  <a:schemeClr val="accent2"/>
                </a:solidFill>
              </a:defRPr>
            </a:lvl1pPr>
          </a:lstStyle>
          <a:p>
            <a:pPr lvl="0"/>
            <a:r>
              <a:rPr lang="es-ES" dirty="0" err="1"/>
              <a:t>NombreFiche</a:t>
            </a:r>
            <a:endParaRPr lang="es-ES" dirty="0"/>
          </a:p>
        </p:txBody>
      </p:sp>
      <p:sp>
        <p:nvSpPr>
          <p:cNvPr id="12" name="Marcador de texto 2">
            <a:extLst>
              <a:ext uri="{FF2B5EF4-FFF2-40B4-BE49-F238E27FC236}">
                <a16:creationId xmlns:a16="http://schemas.microsoft.com/office/drawing/2014/main" id="{A35A9D14-79A5-3A4E-BF85-699F691CCC9A}"/>
              </a:ext>
            </a:extLst>
          </p:cNvPr>
          <p:cNvSpPr>
            <a:spLocks noGrp="1"/>
          </p:cNvSpPr>
          <p:nvPr>
            <p:ph idx="1" hasCustomPrompt="1"/>
          </p:nvPr>
        </p:nvSpPr>
        <p:spPr>
          <a:xfrm>
            <a:off x="2217420" y="914990"/>
            <a:ext cx="9486900" cy="5474464"/>
          </a:xfrm>
          <a:prstGeom prst="rect">
            <a:avLst/>
          </a:prstGeom>
        </p:spPr>
        <p:txBody>
          <a:bodyPr vert="horz" wrap="none" lIns="91440" tIns="45720" rIns="91440" bIns="45720" rtlCol="0">
            <a:noAutofit/>
          </a:bodyPr>
          <a:lstStyle>
            <a:lvl1pPr>
              <a:lnSpc>
                <a:spcPct val="100000"/>
              </a:lnSpc>
              <a:spcBef>
                <a:spcPts val="0"/>
              </a:spcBef>
              <a:spcAft>
                <a:spcPts val="400"/>
              </a:spcAft>
              <a:defRPr lang="es-ES" sz="2180" smtClean="0">
                <a:effectLst/>
              </a:defRPr>
            </a:lvl1pPr>
          </a:lstStyle>
          <a:p>
            <a:pPr lvl="0"/>
            <a:r>
              <a:rPr lang="es-ES" dirty="0">
                <a:solidFill>
                  <a:srgbClr val="808080"/>
                </a:solidFill>
                <a:effectLst/>
              </a:rPr>
              <a:t>// Inicializamos el objeto que contendrá todas las </a:t>
            </a:r>
            <a:r>
              <a:rPr lang="es-ES" dirty="0" err="1">
                <a:solidFill>
                  <a:srgbClr val="808080"/>
                </a:solidFill>
                <a:effectLst/>
              </a:rPr>
              <a:t>lineas</a:t>
            </a:r>
            <a:r>
              <a:rPr lang="es-ES" dirty="0">
                <a:solidFill>
                  <a:srgbClr val="808080"/>
                </a:solidFill>
                <a:effectLst/>
              </a:rPr>
              <a:t> que vamos a guardar</a:t>
            </a:r>
            <a:br>
              <a:rPr lang="es-ES" dirty="0">
                <a:solidFill>
                  <a:srgbClr val="808080"/>
                </a:solidFill>
                <a:effectLst/>
              </a:rPr>
            </a:br>
            <a:r>
              <a:rPr lang="es-ES" dirty="0" err="1">
                <a:solidFill>
                  <a:srgbClr val="9876AA"/>
                </a:solidFill>
                <a:effectLst/>
              </a:rPr>
              <a:t>contenidosSinAgrupar</a:t>
            </a:r>
            <a:r>
              <a:rPr lang="es-ES" dirty="0">
                <a:solidFill>
                  <a:srgbClr val="9876AA"/>
                </a:solidFill>
                <a:effectLst/>
              </a:rPr>
              <a:t> </a:t>
            </a:r>
            <a:r>
              <a:rPr lang="es-ES" dirty="0"/>
              <a:t>= </a:t>
            </a:r>
            <a:r>
              <a:rPr lang="es-ES" dirty="0">
                <a:solidFill>
                  <a:srgbClr val="CC7832"/>
                </a:solidFill>
                <a:effectLst/>
              </a:rPr>
              <a:t>new </a:t>
            </a:r>
            <a:r>
              <a:rPr lang="es-ES" dirty="0" err="1"/>
              <a:t>LinkedHashMap</a:t>
            </a:r>
            <a:r>
              <a:rPr lang="es-ES" dirty="0"/>
              <a:t>&lt;&gt;()</a:t>
            </a:r>
            <a:r>
              <a:rPr lang="es-ES" dirty="0">
                <a:solidFill>
                  <a:srgbClr val="CC7832"/>
                </a:solidFill>
                <a:effectLst/>
              </a:rPr>
              <a:t>;</a:t>
            </a:r>
            <a:br>
              <a:rPr lang="es-ES" dirty="0">
                <a:solidFill>
                  <a:srgbClr val="CC7832"/>
                </a:solidFill>
                <a:effectLst/>
              </a:rPr>
            </a:br>
            <a:br>
              <a:rPr lang="es-ES" dirty="0">
                <a:solidFill>
                  <a:srgbClr val="CC7832"/>
                </a:solidFill>
                <a:effectLst/>
              </a:rPr>
            </a:br>
            <a:r>
              <a:rPr lang="es-ES" dirty="0">
                <a:solidFill>
                  <a:srgbClr val="808080"/>
                </a:solidFill>
                <a:effectLst/>
              </a:rPr>
              <a:t>// Abrimos el fichero y nos preparamos para su lectura</a:t>
            </a:r>
            <a:br>
              <a:rPr lang="es-ES" dirty="0">
                <a:solidFill>
                  <a:srgbClr val="808080"/>
                </a:solidFill>
                <a:effectLst/>
              </a:rPr>
            </a:br>
            <a:r>
              <a:rPr lang="es-ES" dirty="0" err="1"/>
              <a:t>ClassLoader</a:t>
            </a:r>
            <a:r>
              <a:rPr lang="es-ES" dirty="0"/>
              <a:t> </a:t>
            </a:r>
            <a:r>
              <a:rPr lang="es-ES" dirty="0" err="1"/>
              <a:t>classLoader</a:t>
            </a:r>
            <a:r>
              <a:rPr lang="es-ES" dirty="0"/>
              <a:t> = </a:t>
            </a:r>
            <a:r>
              <a:rPr lang="es-ES" dirty="0" err="1"/>
              <a:t>PowerPointPresentation.</a:t>
            </a:r>
            <a:r>
              <a:rPr lang="es-ES" dirty="0" err="1">
                <a:solidFill>
                  <a:srgbClr val="CC7832"/>
                </a:solidFill>
                <a:effectLst/>
              </a:rPr>
              <a:t>class</a:t>
            </a:r>
            <a:r>
              <a:rPr lang="es-ES" dirty="0" err="1"/>
              <a:t>.getClassLoader</a:t>
            </a:r>
            <a:r>
              <a:rPr lang="es-ES" dirty="0"/>
              <a:t>()</a:t>
            </a:r>
            <a:r>
              <a:rPr lang="es-ES" dirty="0">
                <a:solidFill>
                  <a:srgbClr val="CC7832"/>
                </a:solidFill>
                <a:effectLst/>
              </a:rPr>
              <a:t>;</a:t>
            </a:r>
            <a:br>
              <a:rPr lang="es-ES" dirty="0">
                <a:solidFill>
                  <a:srgbClr val="CC7832"/>
                </a:solidFill>
                <a:effectLst/>
              </a:rPr>
            </a:br>
            <a:r>
              <a:rPr lang="es-ES" dirty="0"/>
              <a:t>File </a:t>
            </a:r>
            <a:r>
              <a:rPr lang="es-ES" dirty="0" err="1"/>
              <a:t>infile</a:t>
            </a:r>
            <a:r>
              <a:rPr lang="es-ES" dirty="0"/>
              <a:t> = </a:t>
            </a:r>
            <a:r>
              <a:rPr lang="es-ES" dirty="0">
                <a:solidFill>
                  <a:srgbClr val="CC7832"/>
                </a:solidFill>
                <a:effectLst/>
              </a:rPr>
              <a:t>new </a:t>
            </a:r>
            <a:r>
              <a:rPr lang="es-ES" dirty="0"/>
              <a:t>File(</a:t>
            </a:r>
            <a:r>
              <a:rPr lang="es-ES" dirty="0" err="1"/>
              <a:t>classLoader.getResource</a:t>
            </a:r>
            <a:r>
              <a:rPr lang="es-ES" dirty="0"/>
              <a:t>(</a:t>
            </a:r>
            <a:r>
              <a:rPr lang="es-ES" dirty="0">
                <a:solidFill>
                  <a:srgbClr val="6A8759"/>
                </a:solidFill>
                <a:effectLst/>
              </a:rPr>
              <a:t>"</a:t>
            </a:r>
            <a:r>
              <a:rPr lang="es-ES" dirty="0" err="1">
                <a:solidFill>
                  <a:srgbClr val="6A8759"/>
                </a:solidFill>
                <a:effectLst/>
              </a:rPr>
              <a:t>comienzo.md</a:t>
            </a:r>
            <a:r>
              <a:rPr lang="es-ES" dirty="0">
                <a:solidFill>
                  <a:srgbClr val="6A8759"/>
                </a:solidFill>
                <a:effectLst/>
              </a:rPr>
              <a:t>"</a:t>
            </a:r>
            <a:r>
              <a:rPr lang="es-ES" dirty="0"/>
              <a:t>).</a:t>
            </a:r>
            <a:r>
              <a:rPr lang="es-ES" dirty="0" err="1"/>
              <a:t>getFile</a:t>
            </a:r>
            <a:r>
              <a:rPr lang="es-ES" dirty="0"/>
              <a:t>())</a:t>
            </a:r>
            <a:r>
              <a:rPr lang="es-ES" dirty="0">
                <a:solidFill>
                  <a:srgbClr val="CC7832"/>
                </a:solidFill>
                <a:effectLst/>
              </a:rPr>
              <a:t>;</a:t>
            </a:r>
            <a:br>
              <a:rPr lang="es-ES" dirty="0">
                <a:solidFill>
                  <a:srgbClr val="CC7832"/>
                </a:solidFill>
                <a:effectLst/>
              </a:rPr>
            </a:br>
            <a:r>
              <a:rPr lang="es-ES" dirty="0" err="1"/>
              <a:t>LineNumberReader</a:t>
            </a:r>
            <a:r>
              <a:rPr lang="es-ES" dirty="0"/>
              <a:t> </a:t>
            </a:r>
            <a:r>
              <a:rPr lang="es-ES" dirty="0" err="1"/>
              <a:t>lnr</a:t>
            </a:r>
            <a:r>
              <a:rPr lang="es-ES" dirty="0"/>
              <a:t> = </a:t>
            </a:r>
            <a:r>
              <a:rPr lang="es-ES" dirty="0">
                <a:solidFill>
                  <a:srgbClr val="CC7832"/>
                </a:solidFill>
                <a:effectLst/>
              </a:rPr>
              <a:t>new </a:t>
            </a:r>
            <a:r>
              <a:rPr lang="es-ES" dirty="0" err="1"/>
              <a:t>LineNumberReader</a:t>
            </a:r>
            <a:r>
              <a:rPr lang="es-ES" dirty="0"/>
              <a:t>(</a:t>
            </a:r>
            <a:r>
              <a:rPr lang="es-ES" dirty="0">
                <a:solidFill>
                  <a:srgbClr val="CC7832"/>
                </a:solidFill>
                <a:effectLst/>
              </a:rPr>
              <a:t>new </a:t>
            </a:r>
            <a:r>
              <a:rPr lang="es-ES" dirty="0" err="1"/>
              <a:t>FileReader</a:t>
            </a:r>
            <a:r>
              <a:rPr lang="es-ES" dirty="0"/>
              <a:t>(</a:t>
            </a:r>
            <a:r>
              <a:rPr lang="es-ES" dirty="0" err="1"/>
              <a:t>infile</a:t>
            </a:r>
            <a:r>
              <a:rPr lang="es-ES" dirty="0"/>
              <a:t>))</a:t>
            </a:r>
            <a:r>
              <a:rPr lang="es-ES" dirty="0">
                <a:solidFill>
                  <a:srgbClr val="CC7832"/>
                </a:solidFill>
                <a:effectLst/>
              </a:rPr>
              <a:t>;</a:t>
            </a:r>
            <a:br>
              <a:rPr lang="es-ES" dirty="0">
                <a:solidFill>
                  <a:srgbClr val="CC7832"/>
                </a:solidFill>
                <a:effectLst/>
              </a:rPr>
            </a:br>
            <a:br>
              <a:rPr lang="es-ES" dirty="0">
                <a:solidFill>
                  <a:srgbClr val="CC7832"/>
                </a:solidFill>
                <a:effectLst/>
              </a:rPr>
            </a:br>
            <a:r>
              <a:rPr lang="es-ES" dirty="0"/>
              <a:t>File infile2 = </a:t>
            </a:r>
            <a:r>
              <a:rPr lang="es-ES" dirty="0">
                <a:solidFill>
                  <a:srgbClr val="CC7832"/>
                </a:solidFill>
                <a:effectLst/>
              </a:rPr>
              <a:t>new </a:t>
            </a:r>
            <a:r>
              <a:rPr lang="es-ES" dirty="0"/>
              <a:t>File(</a:t>
            </a:r>
            <a:r>
              <a:rPr lang="es-ES" dirty="0" err="1"/>
              <a:t>classLoader.getResource</a:t>
            </a:r>
            <a:r>
              <a:rPr lang="es-ES" dirty="0"/>
              <a:t>(</a:t>
            </a:r>
            <a:r>
              <a:rPr lang="es-ES" dirty="0" err="1"/>
              <a:t>filename</a:t>
            </a:r>
            <a:r>
              <a:rPr lang="es-ES" dirty="0"/>
              <a:t> + </a:t>
            </a:r>
            <a:r>
              <a:rPr lang="es-ES" dirty="0">
                <a:solidFill>
                  <a:srgbClr val="6A8759"/>
                </a:solidFill>
                <a:effectLst/>
              </a:rPr>
              <a:t>".md"</a:t>
            </a:r>
            <a:r>
              <a:rPr lang="es-ES" dirty="0"/>
              <a:t>).</a:t>
            </a:r>
            <a:r>
              <a:rPr lang="es-ES" dirty="0" err="1"/>
              <a:t>getFile</a:t>
            </a:r>
            <a:r>
              <a:rPr lang="es-ES" dirty="0"/>
              <a:t>())</a:t>
            </a:r>
            <a:r>
              <a:rPr lang="es-ES" dirty="0">
                <a:solidFill>
                  <a:srgbClr val="CC7832"/>
                </a:solidFill>
                <a:effectLst/>
              </a:rPr>
              <a:t>;</a:t>
            </a:r>
            <a:br>
              <a:rPr lang="es-ES" dirty="0">
                <a:solidFill>
                  <a:srgbClr val="CC7832"/>
                </a:solidFill>
                <a:effectLst/>
              </a:rPr>
            </a:br>
            <a:r>
              <a:rPr lang="es-ES" dirty="0" err="1"/>
              <a:t>LineNumberReader</a:t>
            </a:r>
            <a:r>
              <a:rPr lang="es-ES" dirty="0"/>
              <a:t> lnr2 = </a:t>
            </a:r>
            <a:r>
              <a:rPr lang="es-ES" dirty="0">
                <a:solidFill>
                  <a:srgbClr val="CC7832"/>
                </a:solidFill>
                <a:effectLst/>
              </a:rPr>
              <a:t>new </a:t>
            </a:r>
            <a:r>
              <a:rPr lang="es-ES" dirty="0" err="1"/>
              <a:t>LineNumberReader</a:t>
            </a:r>
            <a:r>
              <a:rPr lang="es-ES" dirty="0"/>
              <a:t>(</a:t>
            </a:r>
            <a:r>
              <a:rPr lang="es-ES" dirty="0">
                <a:solidFill>
                  <a:srgbClr val="CC7832"/>
                </a:solidFill>
                <a:effectLst/>
              </a:rPr>
              <a:t>new </a:t>
            </a:r>
            <a:r>
              <a:rPr lang="es-ES" dirty="0" err="1"/>
              <a:t>FileReader</a:t>
            </a:r>
            <a:r>
              <a:rPr lang="es-ES" dirty="0"/>
              <a:t>(infile2))</a:t>
            </a:r>
            <a:r>
              <a:rPr lang="es-ES" dirty="0">
                <a:solidFill>
                  <a:srgbClr val="CC7832"/>
                </a:solidFill>
                <a:effectLst/>
              </a:rPr>
              <a:t>;</a:t>
            </a:r>
            <a:br>
              <a:rPr lang="es-ES" dirty="0">
                <a:solidFill>
                  <a:srgbClr val="CC7832"/>
                </a:solidFill>
                <a:effectLst/>
              </a:rPr>
            </a:br>
            <a:br>
              <a:rPr lang="es-ES" dirty="0">
                <a:solidFill>
                  <a:srgbClr val="CC7832"/>
                </a:solidFill>
                <a:effectLst/>
              </a:rPr>
            </a:br>
            <a:r>
              <a:rPr lang="es-ES" dirty="0" err="1"/>
              <a:t>List</a:t>
            </a:r>
            <a:r>
              <a:rPr lang="es-ES" dirty="0"/>
              <a:t>&lt;</a:t>
            </a:r>
            <a:r>
              <a:rPr lang="es-ES" dirty="0" err="1"/>
              <a:t>String</a:t>
            </a:r>
            <a:r>
              <a:rPr lang="es-ES" dirty="0"/>
              <a:t>&gt; </a:t>
            </a:r>
            <a:r>
              <a:rPr lang="es-ES" dirty="0" err="1"/>
              <a:t>contenidosActuales</a:t>
            </a:r>
            <a:r>
              <a:rPr lang="es-ES" dirty="0"/>
              <a:t> = </a:t>
            </a:r>
            <a:r>
              <a:rPr lang="es-ES" dirty="0" err="1">
                <a:solidFill>
                  <a:srgbClr val="CC7832"/>
                </a:solidFill>
                <a:effectLst/>
              </a:rPr>
              <a:t>null</a:t>
            </a:r>
            <a:r>
              <a:rPr lang="es-ES" dirty="0">
                <a:solidFill>
                  <a:srgbClr val="CC7832"/>
                </a:solidFill>
                <a:effectLst/>
              </a:rPr>
              <a:t>;                      </a:t>
            </a:r>
            <a:r>
              <a:rPr lang="es-ES" dirty="0">
                <a:solidFill>
                  <a:srgbClr val="808080"/>
                </a:solidFill>
                <a:effectLst/>
              </a:rPr>
              <a:t>// Son los contenidos de una diapositiva</a:t>
            </a:r>
            <a:br>
              <a:rPr lang="es-ES" dirty="0">
                <a:solidFill>
                  <a:srgbClr val="808080"/>
                </a:solidFill>
                <a:effectLst/>
              </a:rPr>
            </a:br>
            <a:r>
              <a:rPr lang="es-ES" dirty="0" err="1"/>
              <a:t>LinkedHashMap</a:t>
            </a:r>
            <a:r>
              <a:rPr lang="es-ES" dirty="0"/>
              <a:t>&lt;</a:t>
            </a:r>
            <a:r>
              <a:rPr lang="es-ES" dirty="0" err="1"/>
              <a:t>String</a:t>
            </a:r>
            <a:r>
              <a:rPr lang="es-ES" dirty="0">
                <a:solidFill>
                  <a:srgbClr val="CC7832"/>
                </a:solidFill>
                <a:effectLst/>
              </a:rPr>
              <a:t>, </a:t>
            </a:r>
            <a:r>
              <a:rPr lang="es-ES" dirty="0" err="1"/>
              <a:t>List</a:t>
            </a:r>
            <a:r>
              <a:rPr lang="es-ES" dirty="0"/>
              <a:t>&lt;</a:t>
            </a:r>
            <a:r>
              <a:rPr lang="es-ES" dirty="0" err="1"/>
              <a:t>String</a:t>
            </a:r>
            <a:r>
              <a:rPr lang="es-ES" dirty="0"/>
              <a:t>&gt;&gt; </a:t>
            </a:r>
            <a:r>
              <a:rPr lang="es-ES" dirty="0" err="1"/>
              <a:t>apartadoActual</a:t>
            </a:r>
            <a:r>
              <a:rPr lang="es-ES" dirty="0"/>
              <a:t> = </a:t>
            </a:r>
            <a:r>
              <a:rPr lang="es-ES" dirty="0" err="1">
                <a:solidFill>
                  <a:srgbClr val="CC7832"/>
                </a:solidFill>
                <a:effectLst/>
              </a:rPr>
              <a:t>null</a:t>
            </a:r>
            <a:r>
              <a:rPr lang="es-ES" dirty="0">
                <a:solidFill>
                  <a:srgbClr val="CC7832"/>
                </a:solidFill>
                <a:effectLst/>
              </a:rPr>
              <a:t>;  </a:t>
            </a:r>
            <a:r>
              <a:rPr lang="es-ES" dirty="0">
                <a:solidFill>
                  <a:srgbClr val="808080"/>
                </a:solidFill>
                <a:effectLst/>
              </a:rPr>
              <a:t>// Son las diapositivas del apartado actual</a:t>
            </a:r>
            <a:br>
              <a:rPr lang="es-ES" dirty="0">
                <a:solidFill>
                  <a:srgbClr val="808080"/>
                </a:solidFill>
                <a:effectLst/>
              </a:rPr>
            </a:br>
            <a:r>
              <a:rPr lang="es-ES" dirty="0" err="1">
                <a:solidFill>
                  <a:srgbClr val="9876AA"/>
                </a:solidFill>
                <a:effectLst/>
              </a:rPr>
              <a:t>indice</a:t>
            </a:r>
            <a:r>
              <a:rPr lang="es-ES" dirty="0"/>
              <a:t>=</a:t>
            </a:r>
            <a:r>
              <a:rPr lang="es-ES" dirty="0">
                <a:solidFill>
                  <a:srgbClr val="CC7832"/>
                </a:solidFill>
                <a:effectLst/>
              </a:rPr>
              <a:t>new </a:t>
            </a:r>
            <a:r>
              <a:rPr lang="es-ES" dirty="0" err="1"/>
              <a:t>LinkedHashMap</a:t>
            </a:r>
            <a:r>
              <a:rPr lang="es-ES" dirty="0"/>
              <a:t>&lt;</a:t>
            </a:r>
            <a:r>
              <a:rPr lang="es-ES" dirty="0" err="1"/>
              <a:t>String</a:t>
            </a:r>
            <a:r>
              <a:rPr lang="es-ES" dirty="0" err="1">
                <a:solidFill>
                  <a:srgbClr val="CC7832"/>
                </a:solidFill>
                <a:effectLst/>
              </a:rPr>
              <a:t>,</a:t>
            </a:r>
            <a:r>
              <a:rPr lang="es-ES" dirty="0" err="1"/>
              <a:t>Integer</a:t>
            </a:r>
            <a:r>
              <a:rPr lang="es-ES" dirty="0"/>
              <a:t>&gt; ()</a:t>
            </a:r>
            <a:r>
              <a:rPr lang="es-ES" dirty="0">
                <a:solidFill>
                  <a:srgbClr val="CC7832"/>
                </a:solidFill>
                <a:effectLst/>
              </a:rPr>
              <a:t>;</a:t>
            </a:r>
            <a:br>
              <a:rPr lang="es-ES" dirty="0">
                <a:solidFill>
                  <a:srgbClr val="CC7832"/>
                </a:solidFill>
                <a:effectLst/>
              </a:rPr>
            </a:br>
            <a:r>
              <a:rPr lang="es-ES" dirty="0" err="1"/>
              <a:t>List</a:t>
            </a:r>
            <a:r>
              <a:rPr lang="es-ES" dirty="0"/>
              <a:t>&lt;</a:t>
            </a:r>
            <a:r>
              <a:rPr lang="es-ES" dirty="0" err="1"/>
              <a:t>String</a:t>
            </a:r>
            <a:r>
              <a:rPr lang="es-ES" dirty="0"/>
              <a:t>&gt; </a:t>
            </a:r>
            <a:r>
              <a:rPr lang="es-ES" dirty="0" err="1"/>
              <a:t>titulosExistentesEnApartado</a:t>
            </a:r>
            <a:r>
              <a:rPr lang="es-ES" dirty="0"/>
              <a:t>=</a:t>
            </a:r>
            <a:r>
              <a:rPr lang="es-ES" dirty="0" err="1">
                <a:solidFill>
                  <a:srgbClr val="CC7832"/>
                </a:solidFill>
                <a:effectLst/>
              </a:rPr>
              <a:t>null</a:t>
            </a:r>
            <a:r>
              <a:rPr lang="es-ES" dirty="0">
                <a:solidFill>
                  <a:srgbClr val="CC7832"/>
                </a:solidFill>
                <a:effectLst/>
              </a:rPr>
              <a:t>;              </a:t>
            </a:r>
            <a:r>
              <a:rPr lang="es-ES" dirty="0">
                <a:solidFill>
                  <a:srgbClr val="808080"/>
                </a:solidFill>
                <a:effectLst/>
              </a:rPr>
              <a:t>// Es el titulo del apartado actual</a:t>
            </a:r>
            <a:br>
              <a:rPr lang="es-ES" dirty="0">
                <a:solidFill>
                  <a:srgbClr val="808080"/>
                </a:solidFill>
                <a:effectLst/>
              </a:rPr>
            </a:br>
            <a:r>
              <a:rPr lang="es-ES" dirty="0" err="1"/>
              <a:t>String</a:t>
            </a:r>
            <a:r>
              <a:rPr lang="es-ES" dirty="0"/>
              <a:t> line</a:t>
            </a:r>
            <a:r>
              <a:rPr lang="es-ES" dirty="0">
                <a:solidFill>
                  <a:srgbClr val="CC7832"/>
                </a:solidFill>
                <a:effectLst/>
              </a:rPr>
              <a:t>;</a:t>
            </a:r>
            <a:br>
              <a:rPr lang="es-ES" dirty="0">
                <a:solidFill>
                  <a:srgbClr val="CC7832"/>
                </a:solidFill>
                <a:effectLst/>
              </a:rPr>
            </a:br>
            <a:endParaRPr lang="es-ES" dirty="0"/>
          </a:p>
        </p:txBody>
      </p:sp>
      <p:sp>
        <p:nvSpPr>
          <p:cNvPr id="11" name="Rectángulo 10">
            <a:extLst>
              <a:ext uri="{FF2B5EF4-FFF2-40B4-BE49-F238E27FC236}">
                <a16:creationId xmlns:a16="http://schemas.microsoft.com/office/drawing/2014/main" id="{2C1CA008-9DC8-9241-BD61-1FCBE7E22B0B}"/>
              </a:ext>
            </a:extLst>
          </p:cNvPr>
          <p:cNvSpPr/>
          <p:nvPr userDrawn="1"/>
        </p:nvSpPr>
        <p:spPr>
          <a:xfrm>
            <a:off x="5269230" y="91440"/>
            <a:ext cx="1691640" cy="17145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3951759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repeatCount="2000" fill="hold" grpId="0" nodeType="withEffect">
                                  <p:stCondLst>
                                    <p:cond delay="0"/>
                                  </p:stCondLst>
                                  <p:childTnLst>
                                    <p:anim calcmode="discrete" valueType="str">
                                      <p:cBhvr override="childStyle">
                                        <p:cTn id="6" dur="1000" fill="hold"/>
                                        <p:tgtEl>
                                          <p:spTgt spid="10">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7" fill="hold">
                            <p:stCondLst>
                              <p:cond delay="2000"/>
                            </p:stCondLst>
                            <p:childTnLst>
                              <p:par>
                                <p:cTn id="8" presetID="12" presetClass="entr" presetSubtype="2" fill="hold" grpId="0" nodeType="afterEffect">
                                  <p:stCondLst>
                                    <p:cond delay="500"/>
                                  </p:stCondLst>
                                  <p:iterate type="wd">
                                    <p:tmPct val="10000"/>
                                  </p:iterate>
                                  <p:childTnLst>
                                    <p:set>
                                      <p:cBhvr>
                                        <p:cTn id="9" dur="1" fill="hold">
                                          <p:stCondLst>
                                            <p:cond delay="0"/>
                                          </p:stCondLst>
                                        </p:cTn>
                                        <p:tgtEl>
                                          <p:spTgt spid="12">
                                            <p:txEl>
                                              <p:pRg st="0" end="0"/>
                                            </p:txEl>
                                          </p:spTgt>
                                        </p:tgtEl>
                                        <p:attrNameLst>
                                          <p:attrName>style.visibility</p:attrName>
                                        </p:attrNameLst>
                                      </p:cBhvr>
                                      <p:to>
                                        <p:strVal val="visible"/>
                                      </p:to>
                                    </p:set>
                                    <p:anim calcmode="lin" valueType="num">
                                      <p:cBhvr additive="base">
                                        <p:cTn id="10" dur="30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11" dur="3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mph" presetSubtype="0" repeatCount="2000" fill="hold" nodeType="withEffect">
                  <p:stCondLst>
                    <p:cond delay="0"/>
                  </p:stCondLst>
                  <p:childTnLst>
                    <p:anim calcmode="discrete" valueType="str">
                      <p:cBhvr override="childStyle">
                        <p:cTn dur="1000" fill="hold"/>
                        <p:tgtEl>
                          <p:spTgt spid="10"/>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tnLst>
          </p:tmpl>
        </p:tmplLst>
      </p:bldP>
      <p:bldP spid="12" grpId="0" uiExpand="1" build="p">
        <p:tmplLst>
          <p:tmpl lvl="1">
            <p:tnLst>
              <p:par>
                <p:cTn presetID="12" presetClass="entr" presetSubtype="2" fill="hold" nodeType="after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300"/>
                        <p:tgtEl>
                          <p:spTgt spid="12"/>
                        </p:tgtEl>
                        <p:attrNameLst>
                          <p:attrName>ppt_x</p:attrName>
                        </p:attrNameLst>
                      </p:cBhvr>
                      <p:tavLst>
                        <p:tav tm="0">
                          <p:val>
                            <p:strVal val="#ppt_x+#ppt_w*1.125000"/>
                          </p:val>
                        </p:tav>
                        <p:tav tm="100000">
                          <p:val>
                            <p:strVal val="#ppt_x"/>
                          </p:val>
                        </p:tav>
                      </p:tavLst>
                    </p:anim>
                    <p:animEffect transition="in" filter="wipe(left)">
                      <p:cBhvr>
                        <p:cTn dur="300"/>
                        <p:tgtEl>
                          <p:spTgt spid="1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RMINAL">
    <p:bg>
      <p:bgPr>
        <a:solidFill>
          <a:srgbClr val="1E1E1E"/>
        </a:solidFill>
        <a:effectLst/>
      </p:bgPr>
    </p:bg>
    <p:spTree>
      <p:nvGrpSpPr>
        <p:cNvPr id="1" name=""/>
        <p:cNvGrpSpPr/>
        <p:nvPr/>
      </p:nvGrpSpPr>
      <p:grpSpPr>
        <a:xfrm>
          <a:off x="0" y="0"/>
          <a:ext cx="0" cy="0"/>
          <a:chOff x="0" y="0"/>
          <a:chExt cx="0" cy="0"/>
        </a:xfrm>
      </p:grpSpPr>
      <p:pic>
        <p:nvPicPr>
          <p:cNvPr id="21" name="Imagen 20" descr="Captura de pantalla en blanco y negro&#10;&#10;Descripción generada automáticamente">
            <a:extLst>
              <a:ext uri="{FF2B5EF4-FFF2-40B4-BE49-F238E27FC236}">
                <a16:creationId xmlns:a16="http://schemas.microsoft.com/office/drawing/2014/main" id="{BD9A032C-0EDD-F746-A93E-AE53ED50A3B5}"/>
              </a:ext>
            </a:extLst>
          </p:cNvPr>
          <p:cNvPicPr>
            <a:picLocks noChangeAspect="1"/>
          </p:cNvPicPr>
          <p:nvPr userDrawn="1"/>
        </p:nvPicPr>
        <p:blipFill>
          <a:blip r:embed="rId3"/>
          <a:stretch>
            <a:fillRect/>
          </a:stretch>
        </p:blipFill>
        <p:spPr>
          <a:xfrm>
            <a:off x="-417095" y="-244236"/>
            <a:ext cx="13042232" cy="7702611"/>
          </a:xfrm>
          <a:prstGeom prst="rect">
            <a:avLst/>
          </a:prstGeom>
        </p:spPr>
      </p:pic>
      <p:sp>
        <p:nvSpPr>
          <p:cNvPr id="10" name="Marcador de contenido 9">
            <a:extLst>
              <a:ext uri="{FF2B5EF4-FFF2-40B4-BE49-F238E27FC236}">
                <a16:creationId xmlns:a16="http://schemas.microsoft.com/office/drawing/2014/main" id="{0E88AD40-C550-B346-81EA-40E26B9DCB73}"/>
              </a:ext>
            </a:extLst>
          </p:cNvPr>
          <p:cNvSpPr>
            <a:spLocks noGrp="1"/>
          </p:cNvSpPr>
          <p:nvPr userDrawn="1">
            <p:ph sz="quarter" idx="10" hasCustomPrompt="1"/>
          </p:nvPr>
        </p:nvSpPr>
        <p:spPr>
          <a:xfrm>
            <a:off x="1493520" y="120312"/>
            <a:ext cx="9337040" cy="366712"/>
          </a:xfrm>
          <a:noFill/>
        </p:spPr>
        <p:txBody>
          <a:bodyPr>
            <a:normAutofit/>
          </a:bodyPr>
          <a:lstStyle>
            <a:lvl1pPr algn="ctr">
              <a:defRPr sz="1800" b="1" i="0">
                <a:solidFill>
                  <a:schemeClr val="accent2"/>
                </a:solidFill>
                <a:latin typeface="Roboto" panose="02000000000000000000" pitchFamily="2" charset="0"/>
                <a:ea typeface="Roboto" panose="02000000000000000000" pitchFamily="2" charset="0"/>
                <a:cs typeface="Roboto" panose="02000000000000000000" pitchFamily="2" charset="0"/>
              </a:defRPr>
            </a:lvl1pPr>
          </a:lstStyle>
          <a:p>
            <a:pPr lvl="0"/>
            <a:r>
              <a:rPr lang="es-ES" dirty="0" err="1"/>
              <a:t>NombreFiche</a:t>
            </a:r>
            <a:endParaRPr lang="es-ES" dirty="0"/>
          </a:p>
        </p:txBody>
      </p:sp>
      <p:sp>
        <p:nvSpPr>
          <p:cNvPr id="12" name="Marcador de texto 2">
            <a:extLst>
              <a:ext uri="{FF2B5EF4-FFF2-40B4-BE49-F238E27FC236}">
                <a16:creationId xmlns:a16="http://schemas.microsoft.com/office/drawing/2014/main" id="{A35A9D14-79A5-3A4E-BF85-699F691CCC9A}"/>
              </a:ext>
            </a:extLst>
          </p:cNvPr>
          <p:cNvSpPr>
            <a:spLocks noGrp="1"/>
          </p:cNvSpPr>
          <p:nvPr userDrawn="1">
            <p:ph idx="1" hasCustomPrompt="1"/>
          </p:nvPr>
        </p:nvSpPr>
        <p:spPr>
          <a:xfrm>
            <a:off x="197718" y="1147424"/>
            <a:ext cx="11760601" cy="5474464"/>
          </a:xfrm>
          <a:prstGeom prst="rect">
            <a:avLst/>
          </a:prstGeom>
        </p:spPr>
        <p:txBody>
          <a:bodyPr vert="horz" wrap="none" lIns="91440" tIns="45720" rIns="91440" bIns="45720" rtlCol="0">
            <a:noAutofit/>
          </a:bodyPr>
          <a:lstStyle>
            <a:lvl1pPr>
              <a:lnSpc>
                <a:spcPct val="100000"/>
              </a:lnSpc>
              <a:spcBef>
                <a:spcPts val="0"/>
              </a:spcBef>
              <a:spcAft>
                <a:spcPts val="400"/>
              </a:spcAft>
              <a:defRPr lang="es-ES" sz="1950" b="1" i="0" smtClean="0">
                <a:solidFill>
                  <a:schemeClr val="bg1">
                    <a:lumMod val="95000"/>
                  </a:schemeClr>
                </a:solidFill>
                <a:effectLst/>
                <a:latin typeface="Source Sans Pro Semibold" panose="020B0503030403020204" pitchFamily="34" charset="77"/>
              </a:defRPr>
            </a:lvl1pPr>
          </a:lstStyle>
          <a:p>
            <a:pPr lvl="0"/>
            <a:r>
              <a:rPr lang="es-ES" dirty="0" err="1"/>
              <a:t>alumno@curso</a:t>
            </a:r>
            <a:r>
              <a:rPr lang="es-ES" dirty="0"/>
              <a:t>$ </a:t>
            </a:r>
            <a:r>
              <a:rPr lang="es-ES" dirty="0" err="1"/>
              <a:t>git</a:t>
            </a:r>
            <a:r>
              <a:rPr lang="es-ES" dirty="0"/>
              <a:t> -- </a:t>
            </a:r>
            <a:r>
              <a:rPr lang="es-ES" dirty="0" err="1"/>
              <a:t>version</a:t>
            </a:r>
            <a:br>
              <a:rPr lang="es-ES" dirty="0"/>
            </a:br>
            <a:r>
              <a:rPr lang="es-ES" dirty="0" err="1"/>
              <a:t>git</a:t>
            </a:r>
            <a:r>
              <a:rPr lang="es-ES" dirty="0"/>
              <a:t> </a:t>
            </a:r>
            <a:r>
              <a:rPr lang="es-ES" dirty="0" err="1"/>
              <a:t>version</a:t>
            </a:r>
            <a:r>
              <a:rPr lang="es-ES" dirty="0"/>
              <a:t> LA VERSION QUE TENGA INSTALADA</a:t>
            </a:r>
            <a:br>
              <a:rPr lang="es-ES" dirty="0"/>
            </a:br>
            <a:r>
              <a:rPr lang="es-ES" dirty="0" err="1"/>
              <a:t>alumno@curso</a:t>
            </a:r>
            <a:r>
              <a:rPr lang="es-ES" dirty="0"/>
              <a:t>$ </a:t>
            </a:r>
            <a:r>
              <a:rPr lang="es-ES" dirty="0" err="1"/>
              <a:t>git</a:t>
            </a:r>
            <a:r>
              <a:rPr lang="es-ES" dirty="0"/>
              <a:t> </a:t>
            </a:r>
            <a:r>
              <a:rPr lang="es-ES" dirty="0" err="1"/>
              <a:t>config</a:t>
            </a:r>
            <a:r>
              <a:rPr lang="es-ES" dirty="0"/>
              <a:t> --global </a:t>
            </a:r>
            <a:r>
              <a:rPr lang="es-ES" dirty="0" err="1"/>
              <a:t>user.name</a:t>
            </a:r>
            <a:r>
              <a:rPr lang="es-ES" dirty="0"/>
              <a:t> "Mi nombre Completo"</a:t>
            </a:r>
            <a:br>
              <a:rPr lang="es-ES" dirty="0"/>
            </a:br>
            <a:r>
              <a:rPr lang="es-ES" dirty="0" err="1"/>
              <a:t>alumno@curso</a:t>
            </a:r>
            <a:r>
              <a:rPr lang="es-ES" dirty="0"/>
              <a:t>$ </a:t>
            </a:r>
            <a:r>
              <a:rPr lang="es-ES" dirty="0" err="1"/>
              <a:t>git</a:t>
            </a:r>
            <a:r>
              <a:rPr lang="es-ES" dirty="0"/>
              <a:t> </a:t>
            </a:r>
            <a:r>
              <a:rPr lang="es-ES" dirty="0" err="1"/>
              <a:t>config</a:t>
            </a:r>
            <a:r>
              <a:rPr lang="es-ES" dirty="0"/>
              <a:t> --global </a:t>
            </a:r>
            <a:r>
              <a:rPr lang="es-ES" dirty="0" err="1"/>
              <a:t>email.user</a:t>
            </a:r>
            <a:r>
              <a:rPr lang="es-ES" dirty="0"/>
              <a:t> "Mi dirección de email" </a:t>
            </a:r>
            <a:br>
              <a:rPr lang="es-ES" dirty="0"/>
            </a:br>
            <a:r>
              <a:rPr lang="es-ES" dirty="0" err="1"/>
              <a:t>alumno@curso</a:t>
            </a:r>
            <a:r>
              <a:rPr lang="es-ES" dirty="0"/>
              <a:t>$ </a:t>
            </a:r>
            <a:r>
              <a:rPr lang="es-ES" dirty="0" err="1"/>
              <a:t>git</a:t>
            </a:r>
            <a:r>
              <a:rPr lang="es-ES" dirty="0"/>
              <a:t> </a:t>
            </a:r>
            <a:r>
              <a:rPr lang="es-ES" dirty="0" err="1"/>
              <a:t>config</a:t>
            </a:r>
            <a:r>
              <a:rPr lang="es-ES" dirty="0"/>
              <a:t> --</a:t>
            </a:r>
            <a:r>
              <a:rPr lang="es-ES" dirty="0" err="1"/>
              <a:t>list</a:t>
            </a:r>
            <a:br>
              <a:rPr lang="es-ES" dirty="0"/>
            </a:br>
            <a:r>
              <a:rPr lang="es-ES" dirty="0" err="1"/>
              <a:t>user.name</a:t>
            </a:r>
            <a:r>
              <a:rPr lang="es-ES" dirty="0"/>
              <a:t>=Mi nombre Completo</a:t>
            </a:r>
            <a:br>
              <a:rPr lang="es-ES" dirty="0"/>
            </a:br>
            <a:r>
              <a:rPr lang="es-ES" dirty="0" err="1"/>
              <a:t>email.user</a:t>
            </a:r>
            <a:r>
              <a:rPr lang="es-ES" dirty="0"/>
              <a:t>=Mi dirección de email</a:t>
            </a:r>
            <a:br>
              <a:rPr lang="es-ES" dirty="0"/>
            </a:br>
            <a:r>
              <a:rPr lang="es-ES" dirty="0"/>
              <a:t>Mas otras </a:t>
            </a:r>
            <a:r>
              <a:rPr lang="es-ES" dirty="0" err="1"/>
              <a:t>cosilas</a:t>
            </a:r>
            <a:r>
              <a:rPr lang="es-ES" dirty="0"/>
              <a:t>...</a:t>
            </a:r>
          </a:p>
        </p:txBody>
      </p:sp>
      <p:sp>
        <p:nvSpPr>
          <p:cNvPr id="23" name="Marcador de texto 22">
            <a:extLst>
              <a:ext uri="{FF2B5EF4-FFF2-40B4-BE49-F238E27FC236}">
                <a16:creationId xmlns:a16="http://schemas.microsoft.com/office/drawing/2014/main" id="{2DD6F319-3A56-E649-BFFA-281B2B3079DB}"/>
              </a:ext>
            </a:extLst>
          </p:cNvPr>
          <p:cNvSpPr>
            <a:spLocks noGrp="1"/>
          </p:cNvSpPr>
          <p:nvPr>
            <p:ph type="body" sz="quarter" idx="11" hasCustomPrompt="1"/>
          </p:nvPr>
        </p:nvSpPr>
        <p:spPr>
          <a:xfrm>
            <a:off x="193675" y="588963"/>
            <a:ext cx="6430963" cy="457200"/>
          </a:xfrm>
        </p:spPr>
        <p:txBody>
          <a:bodyPr>
            <a:normAutofit/>
          </a:bodyPr>
          <a:lstStyle>
            <a:lvl1pPr>
              <a:defRPr sz="2400" b="1" i="0">
                <a:solidFill>
                  <a:schemeClr val="bg1">
                    <a:lumMod val="95000"/>
                  </a:schemeClr>
                </a:solidFill>
                <a:latin typeface="Source Sans Pro Semibold" panose="020B0503030403020204" pitchFamily="34" charset="77"/>
              </a:defRPr>
            </a:lvl1pPr>
            <a:lvl2pPr>
              <a:defRPr b="1" i="0">
                <a:solidFill>
                  <a:schemeClr val="bg1">
                    <a:lumMod val="95000"/>
                  </a:schemeClr>
                </a:solidFill>
                <a:latin typeface="Source Sans Pro Semibold" panose="020B0503030403020204" pitchFamily="34" charset="77"/>
              </a:defRPr>
            </a:lvl2pPr>
            <a:lvl3pPr>
              <a:defRPr b="1" i="0">
                <a:solidFill>
                  <a:schemeClr val="bg1">
                    <a:lumMod val="95000"/>
                  </a:schemeClr>
                </a:solidFill>
                <a:latin typeface="Source Sans Pro Semibold" panose="020B0503030403020204" pitchFamily="34" charset="77"/>
              </a:defRPr>
            </a:lvl3pPr>
            <a:lvl4pPr>
              <a:defRPr b="1" i="0">
                <a:solidFill>
                  <a:schemeClr val="bg1">
                    <a:lumMod val="95000"/>
                  </a:schemeClr>
                </a:solidFill>
                <a:latin typeface="Source Sans Pro Semibold" panose="020B0503030403020204" pitchFamily="34" charset="77"/>
              </a:defRPr>
            </a:lvl4pPr>
            <a:lvl5pPr>
              <a:defRPr b="1" i="0">
                <a:solidFill>
                  <a:schemeClr val="bg1">
                    <a:lumMod val="95000"/>
                  </a:schemeClr>
                </a:solidFill>
                <a:latin typeface="Source Sans Pro Semibold" panose="020B0503030403020204" pitchFamily="34" charset="77"/>
              </a:defRPr>
            </a:lvl5pPr>
          </a:lstStyle>
          <a:p>
            <a:pPr lvl="0"/>
            <a:r>
              <a:rPr lang="es-ES" dirty="0" err="1"/>
              <a:t>Last</a:t>
            </a:r>
            <a:r>
              <a:rPr lang="es-ES" dirty="0"/>
              <a:t> </a:t>
            </a:r>
            <a:r>
              <a:rPr lang="es-ES" dirty="0" err="1"/>
              <a:t>login</a:t>
            </a:r>
            <a:r>
              <a:rPr lang="es-ES" dirty="0"/>
              <a:t>:  </a:t>
            </a:r>
            <a:fld id="{696D1711-657A-F84E-92C6-FA46FDA39A3C}" type="datetime9">
              <a:rPr lang="es-ES" smtClean="0"/>
              <a:t>29/3/20 14:38:54</a:t>
            </a:fld>
            <a:r>
              <a:rPr lang="es-ES" dirty="0"/>
              <a:t>  </a:t>
            </a:r>
            <a:r>
              <a:rPr lang="es-ES" dirty="0" err="1"/>
              <a:t>on</a:t>
            </a:r>
            <a:r>
              <a:rPr lang="es-ES" dirty="0"/>
              <a:t> curso</a:t>
            </a:r>
          </a:p>
        </p:txBody>
      </p:sp>
    </p:spTree>
    <p:extLst>
      <p:ext uri="{BB962C8B-B14F-4D97-AF65-F5344CB8AC3E}">
        <p14:creationId xmlns:p14="http://schemas.microsoft.com/office/powerpoint/2010/main" val="1920484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a16="http://schemas.microsoft.com/office/drawing/2014/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repeatCount="2000" fill="hold" grpId="0" nodeType="withEffect">
                                  <p:stCondLst>
                                    <p:cond delay="0"/>
                                  </p:stCondLst>
                                  <p:childTnLst>
                                    <p:anim calcmode="discrete" valueType="str">
                                      <p:cBhvr override="childStyle">
                                        <p:cTn id="6" dur="1000" fill="hold"/>
                                        <p:tgtEl>
                                          <p:spTgt spid="10">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7" fill="hold">
                      <p:stCondLst>
                        <p:cond delay="indefinite"/>
                      </p:stCondLst>
                      <p:childTnLst>
                        <p:par>
                          <p:cTn id="8" fill="hold">
                            <p:stCondLst>
                              <p:cond delay="0"/>
                            </p:stCondLst>
                            <p:childTnLst>
                              <p:par>
                                <p:cTn id="9" presetID="41" presetClass="entr" presetSubtype="0" fill="hold" grpId="0" nodeType="clickEffect">
                                  <p:stCondLst>
                                    <p:cond delay="0"/>
                                  </p:stCondLst>
                                  <p:iterate type="lt">
                                    <p:tmPct val="10000"/>
                                  </p:iterate>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p:cTn id="11"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13"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xEl>
                                              <p:pRg st="0" end="0"/>
                                            </p:txEl>
                                          </p:spTgt>
                                        </p:tgtEl>
                                      </p:cBhvr>
                                    </p:animEffect>
                                  </p:childTnLst>
                                  <p:subTnLst>
                                    <p:audio>
                                      <p:cMediaNode>
                                        <p:cTn display="0" masterRel="sameClick">
                                          <p:stCondLst>
                                            <p:cond evt="begin" delay="0">
                                              <p:tn val="9"/>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mph" presetSubtype="0" repeatCount="2000" fill="hold" nodeType="withEffect">
                  <p:stCondLst>
                    <p:cond delay="0"/>
                  </p:stCondLst>
                  <p:childTnLst>
                    <p:anim calcmode="discrete" valueType="str">
                      <p:cBhvr override="childStyle">
                        <p:cTn dur="1000" fill="hold"/>
                        <p:tgtEl>
                          <p:spTgt spid="10"/>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tnLst>
          </p:tmpl>
        </p:tmplLst>
      </p:bldP>
      <p:bldP spid="12" grpId="0" build="p" bldLvl="2">
        <p:tmplLst>
          <p:tmpl lvl="1">
            <p:tnLst>
              <p:par>
                <p:cTn presetID="41" presetClass="entr" presetSubtype="0" fill="hold" nodeType="click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12"/>
                        </p:tgtEl>
                        <p:attrNameLst>
                          <p:attrName>ppt_y</p:attrName>
                        </p:attrNameLst>
                      </p:cBhvr>
                      <p:tavLst>
                        <p:tav tm="0">
                          <p:val>
                            <p:strVal val="#ppt_y"/>
                          </p:val>
                        </p:tav>
                        <p:tav tm="100000">
                          <p:val>
                            <p:strVal val="#ppt_y"/>
                          </p:val>
                        </p:tav>
                      </p:tavLst>
                    </p:anim>
                    <p:anim calcmode="lin" valueType="num">
                      <p:cBhvr>
                        <p:cTn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12"/>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RMINA0">
    <p:bg>
      <p:bgPr>
        <a:solidFill>
          <a:srgbClr val="1E1E1E"/>
        </a:solidFill>
        <a:effectLst/>
      </p:bgPr>
    </p:bg>
    <p:spTree>
      <p:nvGrpSpPr>
        <p:cNvPr id="1" name=""/>
        <p:cNvGrpSpPr/>
        <p:nvPr/>
      </p:nvGrpSpPr>
      <p:grpSpPr>
        <a:xfrm>
          <a:off x="0" y="0"/>
          <a:ext cx="0" cy="0"/>
          <a:chOff x="0" y="0"/>
          <a:chExt cx="0" cy="0"/>
        </a:xfrm>
      </p:grpSpPr>
      <p:pic>
        <p:nvPicPr>
          <p:cNvPr id="21" name="Imagen 20" descr="Captura de pantalla en blanco y negro&#10;&#10;Descripción generada automáticamente">
            <a:extLst>
              <a:ext uri="{FF2B5EF4-FFF2-40B4-BE49-F238E27FC236}">
                <a16:creationId xmlns:a16="http://schemas.microsoft.com/office/drawing/2014/main" id="{BD9A032C-0EDD-F746-A93E-AE53ED50A3B5}"/>
              </a:ext>
            </a:extLst>
          </p:cNvPr>
          <p:cNvPicPr>
            <a:picLocks noChangeAspect="1"/>
          </p:cNvPicPr>
          <p:nvPr userDrawn="1"/>
        </p:nvPicPr>
        <p:blipFill>
          <a:blip r:embed="rId3"/>
          <a:stretch>
            <a:fillRect/>
          </a:stretch>
        </p:blipFill>
        <p:spPr>
          <a:xfrm>
            <a:off x="-417095" y="-244236"/>
            <a:ext cx="13042232" cy="7702611"/>
          </a:xfrm>
          <a:prstGeom prst="rect">
            <a:avLst/>
          </a:prstGeom>
        </p:spPr>
      </p:pic>
      <p:sp>
        <p:nvSpPr>
          <p:cNvPr id="10" name="Marcador de contenido 9">
            <a:extLst>
              <a:ext uri="{FF2B5EF4-FFF2-40B4-BE49-F238E27FC236}">
                <a16:creationId xmlns:a16="http://schemas.microsoft.com/office/drawing/2014/main" id="{0E88AD40-C550-B346-81EA-40E26B9DCB73}"/>
              </a:ext>
            </a:extLst>
          </p:cNvPr>
          <p:cNvSpPr>
            <a:spLocks noGrp="1"/>
          </p:cNvSpPr>
          <p:nvPr userDrawn="1">
            <p:ph sz="quarter" idx="10" hasCustomPrompt="1"/>
          </p:nvPr>
        </p:nvSpPr>
        <p:spPr>
          <a:xfrm>
            <a:off x="1493520" y="120312"/>
            <a:ext cx="9337040" cy="366712"/>
          </a:xfrm>
          <a:noFill/>
        </p:spPr>
        <p:txBody>
          <a:bodyPr>
            <a:normAutofit/>
          </a:bodyPr>
          <a:lstStyle>
            <a:lvl1pPr algn="ctr">
              <a:defRPr sz="1800" b="1" i="0">
                <a:solidFill>
                  <a:schemeClr val="accent2"/>
                </a:solidFill>
                <a:latin typeface="Roboto" panose="02000000000000000000" pitchFamily="2" charset="0"/>
                <a:ea typeface="Roboto" panose="02000000000000000000" pitchFamily="2" charset="0"/>
                <a:cs typeface="Roboto" panose="02000000000000000000" pitchFamily="2" charset="0"/>
              </a:defRPr>
            </a:lvl1pPr>
          </a:lstStyle>
          <a:p>
            <a:pPr lvl="0"/>
            <a:r>
              <a:rPr lang="es-ES" dirty="0" err="1"/>
              <a:t>NombreFiche</a:t>
            </a:r>
            <a:endParaRPr lang="es-ES" dirty="0"/>
          </a:p>
        </p:txBody>
      </p:sp>
      <p:sp>
        <p:nvSpPr>
          <p:cNvPr id="12" name="Marcador de texto 2">
            <a:extLst>
              <a:ext uri="{FF2B5EF4-FFF2-40B4-BE49-F238E27FC236}">
                <a16:creationId xmlns:a16="http://schemas.microsoft.com/office/drawing/2014/main" id="{A35A9D14-79A5-3A4E-BF85-699F691CCC9A}"/>
              </a:ext>
            </a:extLst>
          </p:cNvPr>
          <p:cNvSpPr>
            <a:spLocks noGrp="1"/>
          </p:cNvSpPr>
          <p:nvPr userDrawn="1">
            <p:ph idx="1" hasCustomPrompt="1"/>
          </p:nvPr>
        </p:nvSpPr>
        <p:spPr>
          <a:xfrm>
            <a:off x="197718" y="1147424"/>
            <a:ext cx="11760601" cy="5474464"/>
          </a:xfrm>
          <a:prstGeom prst="rect">
            <a:avLst/>
          </a:prstGeom>
        </p:spPr>
        <p:txBody>
          <a:bodyPr vert="horz" wrap="none" lIns="91440" tIns="45720" rIns="91440" bIns="45720" rtlCol="0">
            <a:noAutofit/>
          </a:bodyPr>
          <a:lstStyle>
            <a:lvl1pPr>
              <a:lnSpc>
                <a:spcPct val="100000"/>
              </a:lnSpc>
              <a:spcBef>
                <a:spcPts val="0"/>
              </a:spcBef>
              <a:spcAft>
                <a:spcPts val="400"/>
              </a:spcAft>
              <a:defRPr lang="es-ES" sz="1950" b="1" i="0" smtClean="0">
                <a:solidFill>
                  <a:schemeClr val="bg1">
                    <a:lumMod val="95000"/>
                  </a:schemeClr>
                </a:solidFill>
                <a:effectLst/>
                <a:latin typeface="Source Sans Pro Semibold" panose="020B0503030403020204" pitchFamily="34" charset="77"/>
              </a:defRPr>
            </a:lvl1pPr>
          </a:lstStyle>
          <a:p>
            <a:pPr lvl="0"/>
            <a:r>
              <a:rPr lang="es-ES" dirty="0" err="1"/>
              <a:t>alumno@curso</a:t>
            </a:r>
            <a:r>
              <a:rPr lang="es-ES" dirty="0"/>
              <a:t>$ </a:t>
            </a:r>
            <a:r>
              <a:rPr lang="es-ES" dirty="0" err="1"/>
              <a:t>git</a:t>
            </a:r>
            <a:r>
              <a:rPr lang="es-ES" dirty="0"/>
              <a:t> -- </a:t>
            </a:r>
            <a:r>
              <a:rPr lang="es-ES" dirty="0" err="1"/>
              <a:t>version</a:t>
            </a:r>
            <a:br>
              <a:rPr lang="es-ES" dirty="0"/>
            </a:br>
            <a:r>
              <a:rPr lang="es-ES" dirty="0" err="1"/>
              <a:t>git</a:t>
            </a:r>
            <a:r>
              <a:rPr lang="es-ES" dirty="0"/>
              <a:t> </a:t>
            </a:r>
            <a:r>
              <a:rPr lang="es-ES" dirty="0" err="1"/>
              <a:t>version</a:t>
            </a:r>
            <a:r>
              <a:rPr lang="es-ES" dirty="0"/>
              <a:t> LA VERSION QUE TENGA INSTALADA</a:t>
            </a:r>
            <a:br>
              <a:rPr lang="es-ES" dirty="0"/>
            </a:br>
            <a:r>
              <a:rPr lang="es-ES" dirty="0" err="1"/>
              <a:t>alumno@curso</a:t>
            </a:r>
            <a:r>
              <a:rPr lang="es-ES" dirty="0"/>
              <a:t>$ </a:t>
            </a:r>
            <a:r>
              <a:rPr lang="es-ES" dirty="0" err="1"/>
              <a:t>git</a:t>
            </a:r>
            <a:r>
              <a:rPr lang="es-ES" dirty="0"/>
              <a:t> </a:t>
            </a:r>
            <a:r>
              <a:rPr lang="es-ES" dirty="0" err="1"/>
              <a:t>config</a:t>
            </a:r>
            <a:r>
              <a:rPr lang="es-ES" dirty="0"/>
              <a:t> --global </a:t>
            </a:r>
            <a:r>
              <a:rPr lang="es-ES" dirty="0" err="1"/>
              <a:t>user.name</a:t>
            </a:r>
            <a:r>
              <a:rPr lang="es-ES" dirty="0"/>
              <a:t> "Mi nombre Completo"</a:t>
            </a:r>
            <a:br>
              <a:rPr lang="es-ES" dirty="0"/>
            </a:br>
            <a:r>
              <a:rPr lang="es-ES" dirty="0" err="1"/>
              <a:t>alumno@curso</a:t>
            </a:r>
            <a:r>
              <a:rPr lang="es-ES" dirty="0"/>
              <a:t>$ </a:t>
            </a:r>
            <a:r>
              <a:rPr lang="es-ES" dirty="0" err="1"/>
              <a:t>git</a:t>
            </a:r>
            <a:r>
              <a:rPr lang="es-ES" dirty="0"/>
              <a:t> </a:t>
            </a:r>
            <a:r>
              <a:rPr lang="es-ES" dirty="0" err="1"/>
              <a:t>config</a:t>
            </a:r>
            <a:r>
              <a:rPr lang="es-ES" dirty="0"/>
              <a:t> --global </a:t>
            </a:r>
            <a:r>
              <a:rPr lang="es-ES" dirty="0" err="1"/>
              <a:t>email.user</a:t>
            </a:r>
            <a:r>
              <a:rPr lang="es-ES" dirty="0"/>
              <a:t> "Mi dirección de email" </a:t>
            </a:r>
            <a:br>
              <a:rPr lang="es-ES" dirty="0"/>
            </a:br>
            <a:r>
              <a:rPr lang="es-ES" dirty="0" err="1"/>
              <a:t>alumno@curso</a:t>
            </a:r>
            <a:r>
              <a:rPr lang="es-ES" dirty="0"/>
              <a:t>$ </a:t>
            </a:r>
            <a:r>
              <a:rPr lang="es-ES" dirty="0" err="1"/>
              <a:t>git</a:t>
            </a:r>
            <a:r>
              <a:rPr lang="es-ES" dirty="0"/>
              <a:t> </a:t>
            </a:r>
            <a:r>
              <a:rPr lang="es-ES" dirty="0" err="1"/>
              <a:t>config</a:t>
            </a:r>
            <a:r>
              <a:rPr lang="es-ES" dirty="0"/>
              <a:t> --</a:t>
            </a:r>
            <a:r>
              <a:rPr lang="es-ES" dirty="0" err="1"/>
              <a:t>list</a:t>
            </a:r>
            <a:br>
              <a:rPr lang="es-ES" dirty="0"/>
            </a:br>
            <a:r>
              <a:rPr lang="es-ES" dirty="0" err="1"/>
              <a:t>user.name</a:t>
            </a:r>
            <a:r>
              <a:rPr lang="es-ES" dirty="0"/>
              <a:t>=Mi nombre Completo</a:t>
            </a:r>
            <a:br>
              <a:rPr lang="es-ES" dirty="0"/>
            </a:br>
            <a:r>
              <a:rPr lang="es-ES" dirty="0" err="1"/>
              <a:t>email.user</a:t>
            </a:r>
            <a:r>
              <a:rPr lang="es-ES" dirty="0"/>
              <a:t>=Mi dirección de email</a:t>
            </a:r>
            <a:br>
              <a:rPr lang="es-ES" dirty="0"/>
            </a:br>
            <a:r>
              <a:rPr lang="es-ES" dirty="0"/>
              <a:t>Mas otras </a:t>
            </a:r>
            <a:r>
              <a:rPr lang="es-ES" dirty="0" err="1"/>
              <a:t>cosilas</a:t>
            </a:r>
            <a:r>
              <a:rPr lang="es-ES" dirty="0"/>
              <a:t>...</a:t>
            </a:r>
          </a:p>
        </p:txBody>
      </p:sp>
      <p:sp>
        <p:nvSpPr>
          <p:cNvPr id="23" name="Marcador de texto 22">
            <a:extLst>
              <a:ext uri="{FF2B5EF4-FFF2-40B4-BE49-F238E27FC236}">
                <a16:creationId xmlns:a16="http://schemas.microsoft.com/office/drawing/2014/main" id="{2DD6F319-3A56-E649-BFFA-281B2B3079DB}"/>
              </a:ext>
            </a:extLst>
          </p:cNvPr>
          <p:cNvSpPr>
            <a:spLocks noGrp="1"/>
          </p:cNvSpPr>
          <p:nvPr>
            <p:ph type="body" sz="quarter" idx="11" hasCustomPrompt="1"/>
          </p:nvPr>
        </p:nvSpPr>
        <p:spPr>
          <a:xfrm>
            <a:off x="193675" y="588963"/>
            <a:ext cx="6430963" cy="457200"/>
          </a:xfrm>
        </p:spPr>
        <p:txBody>
          <a:bodyPr>
            <a:normAutofit/>
          </a:bodyPr>
          <a:lstStyle>
            <a:lvl1pPr>
              <a:defRPr sz="2400" b="1" i="0">
                <a:solidFill>
                  <a:schemeClr val="bg1">
                    <a:lumMod val="95000"/>
                  </a:schemeClr>
                </a:solidFill>
                <a:latin typeface="Source Sans Pro Semibold" panose="020B0503030403020204" pitchFamily="34" charset="77"/>
              </a:defRPr>
            </a:lvl1pPr>
            <a:lvl2pPr>
              <a:defRPr b="1" i="0">
                <a:solidFill>
                  <a:schemeClr val="bg1">
                    <a:lumMod val="95000"/>
                  </a:schemeClr>
                </a:solidFill>
                <a:latin typeface="Source Sans Pro Semibold" panose="020B0503030403020204" pitchFamily="34" charset="77"/>
              </a:defRPr>
            </a:lvl2pPr>
            <a:lvl3pPr>
              <a:defRPr b="1" i="0">
                <a:solidFill>
                  <a:schemeClr val="bg1">
                    <a:lumMod val="95000"/>
                  </a:schemeClr>
                </a:solidFill>
                <a:latin typeface="Source Sans Pro Semibold" panose="020B0503030403020204" pitchFamily="34" charset="77"/>
              </a:defRPr>
            </a:lvl3pPr>
            <a:lvl4pPr>
              <a:defRPr b="1" i="0">
                <a:solidFill>
                  <a:schemeClr val="bg1">
                    <a:lumMod val="95000"/>
                  </a:schemeClr>
                </a:solidFill>
                <a:latin typeface="Source Sans Pro Semibold" panose="020B0503030403020204" pitchFamily="34" charset="77"/>
              </a:defRPr>
            </a:lvl4pPr>
            <a:lvl5pPr>
              <a:defRPr b="1" i="0">
                <a:solidFill>
                  <a:schemeClr val="bg1">
                    <a:lumMod val="95000"/>
                  </a:schemeClr>
                </a:solidFill>
                <a:latin typeface="Source Sans Pro Semibold" panose="020B0503030403020204" pitchFamily="34" charset="77"/>
              </a:defRPr>
            </a:lvl5pPr>
          </a:lstStyle>
          <a:p>
            <a:pPr lvl="0"/>
            <a:r>
              <a:rPr lang="es-ES" dirty="0" err="1"/>
              <a:t>Last</a:t>
            </a:r>
            <a:r>
              <a:rPr lang="es-ES" dirty="0"/>
              <a:t> </a:t>
            </a:r>
            <a:r>
              <a:rPr lang="es-ES" dirty="0" err="1"/>
              <a:t>login</a:t>
            </a:r>
            <a:r>
              <a:rPr lang="es-ES" dirty="0"/>
              <a:t>:  </a:t>
            </a:r>
            <a:fld id="{696D1711-657A-F84E-92C6-FA46FDA39A3C}" type="datetime9">
              <a:rPr lang="es-ES" smtClean="0"/>
              <a:t>29/3/20 14:38:54</a:t>
            </a:fld>
            <a:r>
              <a:rPr lang="es-ES" dirty="0"/>
              <a:t>  </a:t>
            </a:r>
            <a:r>
              <a:rPr lang="es-ES" dirty="0" err="1"/>
              <a:t>on</a:t>
            </a:r>
            <a:r>
              <a:rPr lang="es-ES" dirty="0"/>
              <a:t> curso</a:t>
            </a:r>
          </a:p>
        </p:txBody>
      </p:sp>
    </p:spTree>
    <p:extLst>
      <p:ext uri="{BB962C8B-B14F-4D97-AF65-F5344CB8AC3E}">
        <p14:creationId xmlns:p14="http://schemas.microsoft.com/office/powerpoint/2010/main" val="3459108809"/>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tmplLst>
          <p:tmpl lvl="1">
            <p:tnLst>
              <p:par>
                <p:cTn presetID="41" presetClass="entr" presetSubtype="0" fill="hold" nodeType="clickEffect">
                  <p:stCondLst>
                    <p:cond delay="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12"/>
                        </p:tgtEl>
                        <p:attrNameLst>
                          <p:attrName>ppt_y</p:attrName>
                        </p:attrNameLst>
                      </p:cBhvr>
                      <p:tavLst>
                        <p:tav tm="0">
                          <p:val>
                            <p:strVal val="#ppt_y"/>
                          </p:val>
                        </p:tav>
                        <p:tav tm="100000">
                          <p:val>
                            <p:strVal val="#ppt_y"/>
                          </p:val>
                        </p:tav>
                      </p:tavLst>
                    </p:anim>
                    <p:anim calcmode="lin" valueType="num">
                      <p:cBhvr>
                        <p:cTn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1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B01A9B-6F9B-0C44-BA31-F2B80DD4C0A5}"/>
              </a:ext>
            </a:extLst>
          </p:cNvPr>
          <p:cNvSpPr>
            <a:spLocks noGrp="1"/>
          </p:cNvSpPr>
          <p:nvPr>
            <p:ph type="title"/>
          </p:nvPr>
        </p:nvSpPr>
        <p:spPr/>
        <p:txBody>
          <a:bodyPr/>
          <a:lstStyle/>
          <a:p>
            <a:r>
              <a:rPr lang="es-ES"/>
              <a:t>Haga clic para modificar el estilo de título del patrón</a:t>
            </a:r>
          </a:p>
        </p:txBody>
      </p:sp>
      <p:sp>
        <p:nvSpPr>
          <p:cNvPr id="3" name="Marcador de pie de página 2">
            <a:extLst>
              <a:ext uri="{FF2B5EF4-FFF2-40B4-BE49-F238E27FC236}">
                <a16:creationId xmlns:a16="http://schemas.microsoft.com/office/drawing/2014/main" id="{96839F2B-F745-A041-8CCA-E6AA7237356D}"/>
              </a:ext>
            </a:extLst>
          </p:cNvPr>
          <p:cNvSpPr>
            <a:spLocks noGrp="1"/>
          </p:cNvSpPr>
          <p:nvPr>
            <p:ph type="ftr" sz="quarter" idx="10"/>
          </p:nvPr>
        </p:nvSpPr>
        <p:spPr/>
        <p:txBody>
          <a:bodyPr/>
          <a:lstStyle/>
          <a:p>
            <a:r>
              <a:rPr lang="es-ES"/>
              <a:t>Ets es sadjkhas kjlashd jkas</a:t>
            </a:r>
            <a:endParaRPr lang="es-ES" dirty="0"/>
          </a:p>
        </p:txBody>
      </p:sp>
      <p:sp>
        <p:nvSpPr>
          <p:cNvPr id="4" name="Marcador de número de diapositiva 3">
            <a:extLst>
              <a:ext uri="{FF2B5EF4-FFF2-40B4-BE49-F238E27FC236}">
                <a16:creationId xmlns:a16="http://schemas.microsoft.com/office/drawing/2014/main" id="{418729B9-A269-5446-9B4F-D069996AB8A8}"/>
              </a:ext>
            </a:extLst>
          </p:cNvPr>
          <p:cNvSpPr>
            <a:spLocks noGrp="1"/>
          </p:cNvSpPr>
          <p:nvPr>
            <p:ph type="sldNum" sz="quarter" idx="11"/>
          </p:nvPr>
        </p:nvSpPr>
        <p:spPr/>
        <p:txBody>
          <a:bodyPr/>
          <a:lstStyle/>
          <a:p>
            <a:fld id="{38D73CC8-6D79-6C42-8908-6265171B4EAB}" type="slidenum">
              <a:rPr lang="es-ES" smtClean="0"/>
              <a:pPr/>
              <a:t>‹Nº›</a:t>
            </a:fld>
            <a:endParaRPr lang="es-ES"/>
          </a:p>
        </p:txBody>
      </p:sp>
      <p:grpSp>
        <p:nvGrpSpPr>
          <p:cNvPr id="5" name="Group 50">
            <a:extLst>
              <a:ext uri="{FF2B5EF4-FFF2-40B4-BE49-F238E27FC236}">
                <a16:creationId xmlns:a16="http://schemas.microsoft.com/office/drawing/2014/main" id="{AF975729-204E-7048-A590-D34739DBD844}"/>
              </a:ext>
            </a:extLst>
          </p:cNvPr>
          <p:cNvGrpSpPr/>
          <p:nvPr userDrawn="1"/>
        </p:nvGrpSpPr>
        <p:grpSpPr>
          <a:xfrm>
            <a:off x="2475723" y="1812759"/>
            <a:ext cx="7089192" cy="4680116"/>
            <a:chOff x="0" y="0"/>
            <a:chExt cx="13004800" cy="8585459"/>
          </a:xfrm>
        </p:grpSpPr>
        <p:grpSp>
          <p:nvGrpSpPr>
            <p:cNvPr id="6" name="Group 33">
              <a:extLst>
                <a:ext uri="{FF2B5EF4-FFF2-40B4-BE49-F238E27FC236}">
                  <a16:creationId xmlns:a16="http://schemas.microsoft.com/office/drawing/2014/main" id="{C793BAD0-D368-CC49-B848-C25F484A45DF}"/>
                </a:ext>
              </a:extLst>
            </p:cNvPr>
            <p:cNvGrpSpPr/>
            <p:nvPr/>
          </p:nvGrpSpPr>
          <p:grpSpPr>
            <a:xfrm>
              <a:off x="1270000" y="-1"/>
              <a:ext cx="10464800" cy="2995655"/>
              <a:chOff x="0" y="0"/>
              <a:chExt cx="10464799" cy="2995653"/>
            </a:xfrm>
          </p:grpSpPr>
          <p:grpSp>
            <p:nvGrpSpPr>
              <p:cNvPr id="23" name="Group 29">
                <a:extLst>
                  <a:ext uri="{FF2B5EF4-FFF2-40B4-BE49-F238E27FC236}">
                    <a16:creationId xmlns:a16="http://schemas.microsoft.com/office/drawing/2014/main" id="{7BB5B4E6-B362-6F43-83B3-E17E71A2BC8E}"/>
                  </a:ext>
                </a:extLst>
              </p:cNvPr>
              <p:cNvGrpSpPr/>
              <p:nvPr/>
            </p:nvGrpSpPr>
            <p:grpSpPr>
              <a:xfrm>
                <a:off x="2463799" y="0"/>
                <a:ext cx="8001001" cy="2995654"/>
                <a:chOff x="0" y="0"/>
                <a:chExt cx="8001000" cy="2995653"/>
              </a:xfrm>
            </p:grpSpPr>
            <p:grpSp>
              <p:nvGrpSpPr>
                <p:cNvPr id="27" name="Group 22">
                  <a:extLst>
                    <a:ext uri="{FF2B5EF4-FFF2-40B4-BE49-F238E27FC236}">
                      <a16:creationId xmlns:a16="http://schemas.microsoft.com/office/drawing/2014/main" id="{257B6A5F-C7D7-2D40-BB53-8BC406A7D767}"/>
                    </a:ext>
                  </a:extLst>
                </p:cNvPr>
                <p:cNvGrpSpPr/>
                <p:nvPr/>
              </p:nvGrpSpPr>
              <p:grpSpPr>
                <a:xfrm>
                  <a:off x="0" y="0"/>
                  <a:ext cx="8001000" cy="791944"/>
                  <a:chOff x="0" y="0"/>
                  <a:chExt cx="8001000" cy="791943"/>
                </a:xfrm>
              </p:grpSpPr>
              <p:sp>
                <p:nvSpPr>
                  <p:cNvPr id="34" name="Shape 20">
                    <a:extLst>
                      <a:ext uri="{FF2B5EF4-FFF2-40B4-BE49-F238E27FC236}">
                        <a16:creationId xmlns:a16="http://schemas.microsoft.com/office/drawing/2014/main" id="{78005E45-A97C-844C-954A-1964DDE1E797}"/>
                      </a:ext>
                    </a:extLst>
                  </p:cNvPr>
                  <p:cNvSpPr/>
                  <p:nvPr/>
                </p:nvSpPr>
                <p:spPr>
                  <a:xfrm>
                    <a:off x="0" y="96056"/>
                    <a:ext cx="6985000"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t">
                    <a:noAutofit/>
                  </a:bodyPr>
                  <a:lstStyle>
                    <a:lvl1pPr algn="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200" dirty="0" err="1"/>
                      <a:t>Nullam</a:t>
                    </a:r>
                    <a:r>
                      <a:rPr sz="1200" dirty="0"/>
                      <a:t> id dolor id </a:t>
                    </a:r>
                    <a:r>
                      <a:rPr sz="1200" dirty="0" err="1"/>
                      <a:t>nibh</a:t>
                    </a:r>
                    <a:r>
                      <a:rPr sz="1200" dirty="0"/>
                      <a:t> </a:t>
                    </a:r>
                    <a:r>
                      <a:rPr sz="1200" dirty="0" err="1"/>
                      <a:t>ultricies</a:t>
                    </a:r>
                    <a:r>
                      <a:rPr sz="1200" dirty="0"/>
                      <a:t> </a:t>
                    </a:r>
                    <a:r>
                      <a:rPr sz="1200" dirty="0" err="1"/>
                      <a:t>vehicula</a:t>
                    </a:r>
                    <a:r>
                      <a:rPr sz="1200" dirty="0"/>
                      <a:t> </a:t>
                    </a:r>
                    <a:r>
                      <a:rPr sz="1200" dirty="0" err="1"/>
                      <a:t>ut</a:t>
                    </a:r>
                    <a:r>
                      <a:rPr sz="1200" dirty="0"/>
                      <a:t> id </a:t>
                    </a:r>
                    <a:r>
                      <a:rPr sz="1200" dirty="0" err="1"/>
                      <a:t>elit</a:t>
                    </a:r>
                    <a:r>
                      <a:rPr sz="1200" dirty="0"/>
                      <a:t>. Maecenas sed diam lacinia </a:t>
                    </a:r>
                    <a:r>
                      <a:rPr sz="1200" dirty="0" err="1"/>
                      <a:t>odio</a:t>
                    </a:r>
                    <a:r>
                      <a:rPr sz="1200" dirty="0"/>
                      <a:t> </a:t>
                    </a:r>
                    <a:r>
                      <a:rPr sz="1200" dirty="0" err="1"/>
                      <a:t>sem</a:t>
                    </a:r>
                    <a:r>
                      <a:rPr sz="1200" dirty="0"/>
                      <a:t> </a:t>
                    </a:r>
                    <a:r>
                      <a:rPr sz="1200" dirty="0" err="1"/>
                      <a:t>eget</a:t>
                    </a:r>
                    <a:r>
                      <a:rPr sz="1200" dirty="0"/>
                      <a:t> </a:t>
                    </a:r>
                    <a:r>
                      <a:rPr sz="1200" dirty="0" err="1"/>
                      <a:t>risus</a:t>
                    </a:r>
                    <a:r>
                      <a:rPr sz="1200" dirty="0"/>
                      <a:t> </a:t>
                    </a:r>
                    <a:r>
                      <a:rPr sz="1200" dirty="0" err="1"/>
                      <a:t>varius</a:t>
                    </a:r>
                    <a:r>
                      <a:rPr sz="1200" dirty="0"/>
                      <a:t> </a:t>
                    </a:r>
                    <a:r>
                      <a:rPr sz="1200" dirty="0" err="1"/>
                      <a:t>blandit</a:t>
                    </a:r>
                    <a:r>
                      <a:rPr sz="1200" dirty="0"/>
                      <a:t> sit non magna.</a:t>
                    </a:r>
                  </a:p>
                </p:txBody>
              </p:sp>
              <p:sp>
                <p:nvSpPr>
                  <p:cNvPr id="35" name="Shape 21">
                    <a:extLst>
                      <a:ext uri="{FF2B5EF4-FFF2-40B4-BE49-F238E27FC236}">
                        <a16:creationId xmlns:a16="http://schemas.microsoft.com/office/drawing/2014/main" id="{A53D50A1-98AF-714F-9ABC-3579BD57C27A}"/>
                      </a:ext>
                    </a:extLst>
                  </p:cNvPr>
                  <p:cNvSpPr/>
                  <p:nvPr/>
                </p:nvSpPr>
                <p:spPr>
                  <a:xfrm>
                    <a:off x="7236271" y="0"/>
                    <a:ext cx="764729"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defRPr>
                        <a:solidFill>
                          <a:srgbClr val="3483C9"/>
                        </a:solidFill>
                      </a:defRPr>
                    </a:lvl1pPr>
                  </a:lstStyle>
                  <a:p>
                    <a:r>
                      <a:rPr sz="1100"/>
                      <a:t>01</a:t>
                    </a:r>
                  </a:p>
                </p:txBody>
              </p:sp>
            </p:grpSp>
            <p:grpSp>
              <p:nvGrpSpPr>
                <p:cNvPr id="28" name="Group 25">
                  <a:extLst>
                    <a:ext uri="{FF2B5EF4-FFF2-40B4-BE49-F238E27FC236}">
                      <a16:creationId xmlns:a16="http://schemas.microsoft.com/office/drawing/2014/main" id="{9109414A-8687-4048-8820-578A0A2A8FE8}"/>
                    </a:ext>
                  </a:extLst>
                </p:cNvPr>
                <p:cNvGrpSpPr/>
                <p:nvPr/>
              </p:nvGrpSpPr>
              <p:grpSpPr>
                <a:xfrm>
                  <a:off x="0" y="1101854"/>
                  <a:ext cx="8001000" cy="791945"/>
                  <a:chOff x="0" y="0"/>
                  <a:chExt cx="8001000" cy="791943"/>
                </a:xfrm>
              </p:grpSpPr>
              <p:sp>
                <p:nvSpPr>
                  <p:cNvPr id="32" name="Shape 23">
                    <a:extLst>
                      <a:ext uri="{FF2B5EF4-FFF2-40B4-BE49-F238E27FC236}">
                        <a16:creationId xmlns:a16="http://schemas.microsoft.com/office/drawing/2014/main" id="{7340EE24-B51E-794D-B558-EA020C6F54B3}"/>
                      </a:ext>
                    </a:extLst>
                  </p:cNvPr>
                  <p:cNvSpPr/>
                  <p:nvPr/>
                </p:nvSpPr>
                <p:spPr>
                  <a:xfrm>
                    <a:off x="0" y="96056"/>
                    <a:ext cx="6985000"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t">
                    <a:noAutofit/>
                  </a:bodyPr>
                  <a:lstStyle>
                    <a:lvl1pPr algn="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200" dirty="0" err="1"/>
                      <a:t>Donec</a:t>
                    </a:r>
                    <a:r>
                      <a:rPr sz="1200" dirty="0"/>
                      <a:t> id </a:t>
                    </a:r>
                    <a:r>
                      <a:rPr sz="1200" dirty="0" err="1"/>
                      <a:t>elit</a:t>
                    </a:r>
                    <a:r>
                      <a:rPr sz="1200" dirty="0"/>
                      <a:t> non mi porta gravida at </a:t>
                    </a:r>
                    <a:r>
                      <a:rPr sz="1200" dirty="0" err="1"/>
                      <a:t>eget</a:t>
                    </a:r>
                    <a:r>
                      <a:rPr sz="1200" dirty="0"/>
                      <a:t> </a:t>
                    </a:r>
                    <a:r>
                      <a:rPr sz="1200" dirty="0" err="1"/>
                      <a:t>metus</a:t>
                    </a:r>
                    <a:r>
                      <a:rPr sz="1200" dirty="0"/>
                      <a:t> lorem ipsum </a:t>
                    </a:r>
                    <a:r>
                      <a:rPr sz="1200" dirty="0" err="1"/>
                      <a:t>amet</a:t>
                    </a:r>
                    <a:r>
                      <a:rPr sz="1200" dirty="0"/>
                      <a:t> </a:t>
                    </a:r>
                    <a:r>
                      <a:rPr sz="1200" dirty="0" err="1"/>
                      <a:t>faucibus</a:t>
                    </a:r>
                    <a:r>
                      <a:rPr sz="1200" dirty="0"/>
                      <a:t>. </a:t>
                    </a:r>
                    <a:r>
                      <a:rPr sz="1200" dirty="0" err="1"/>
                      <a:t>Pellentesque</a:t>
                    </a:r>
                    <a:r>
                      <a:rPr sz="1200" dirty="0"/>
                      <a:t> lacinia </a:t>
                    </a:r>
                    <a:r>
                      <a:rPr sz="1200" dirty="0" err="1"/>
                      <a:t>quam</a:t>
                    </a:r>
                    <a:r>
                      <a:rPr sz="1200" dirty="0"/>
                      <a:t> </a:t>
                    </a:r>
                    <a:r>
                      <a:rPr sz="1200" dirty="0" err="1"/>
                      <a:t>venenatis</a:t>
                    </a:r>
                    <a:r>
                      <a:rPr sz="1200" dirty="0"/>
                      <a:t> vestibulum.</a:t>
                    </a:r>
                  </a:p>
                </p:txBody>
              </p:sp>
              <p:sp>
                <p:nvSpPr>
                  <p:cNvPr id="33" name="Shape 24">
                    <a:extLst>
                      <a:ext uri="{FF2B5EF4-FFF2-40B4-BE49-F238E27FC236}">
                        <a16:creationId xmlns:a16="http://schemas.microsoft.com/office/drawing/2014/main" id="{A673C754-D748-7A48-9D3E-4A405C47BBB7}"/>
                      </a:ext>
                    </a:extLst>
                  </p:cNvPr>
                  <p:cNvSpPr/>
                  <p:nvPr/>
                </p:nvSpPr>
                <p:spPr>
                  <a:xfrm>
                    <a:off x="7236271" y="0"/>
                    <a:ext cx="764729"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defRPr>
                        <a:solidFill>
                          <a:srgbClr val="3483C9"/>
                        </a:solidFill>
                      </a:defRPr>
                    </a:lvl1pPr>
                  </a:lstStyle>
                  <a:p>
                    <a:r>
                      <a:rPr sz="1100" dirty="0"/>
                      <a:t>02</a:t>
                    </a:r>
                  </a:p>
                </p:txBody>
              </p:sp>
            </p:grpSp>
            <p:grpSp>
              <p:nvGrpSpPr>
                <p:cNvPr id="29" name="Group 28">
                  <a:extLst>
                    <a:ext uri="{FF2B5EF4-FFF2-40B4-BE49-F238E27FC236}">
                      <a16:creationId xmlns:a16="http://schemas.microsoft.com/office/drawing/2014/main" id="{4290EA61-9212-E641-B3E3-8EA0BB881F2B}"/>
                    </a:ext>
                  </a:extLst>
                </p:cNvPr>
                <p:cNvGrpSpPr/>
                <p:nvPr/>
              </p:nvGrpSpPr>
              <p:grpSpPr>
                <a:xfrm>
                  <a:off x="0" y="2203709"/>
                  <a:ext cx="8001000" cy="791945"/>
                  <a:chOff x="0" y="0"/>
                  <a:chExt cx="8001000" cy="791943"/>
                </a:xfrm>
              </p:grpSpPr>
              <p:sp>
                <p:nvSpPr>
                  <p:cNvPr id="30" name="Shape 26">
                    <a:extLst>
                      <a:ext uri="{FF2B5EF4-FFF2-40B4-BE49-F238E27FC236}">
                        <a16:creationId xmlns:a16="http://schemas.microsoft.com/office/drawing/2014/main" id="{6ECC73FB-A847-B84A-A87B-D117DFBF7C88}"/>
                      </a:ext>
                    </a:extLst>
                  </p:cNvPr>
                  <p:cNvSpPr/>
                  <p:nvPr/>
                </p:nvSpPr>
                <p:spPr>
                  <a:xfrm>
                    <a:off x="0" y="96056"/>
                    <a:ext cx="6985000"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t">
                    <a:noAutofit/>
                  </a:bodyPr>
                  <a:lstStyle>
                    <a:lvl1pPr algn="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200" dirty="0"/>
                      <a:t>Duis </a:t>
                    </a:r>
                    <a:r>
                      <a:rPr sz="1200" dirty="0" err="1"/>
                      <a:t>mollis</a:t>
                    </a:r>
                    <a:r>
                      <a:rPr sz="1200" dirty="0"/>
                      <a:t>, </a:t>
                    </a:r>
                    <a:r>
                      <a:rPr sz="1200" dirty="0" err="1"/>
                      <a:t>est</a:t>
                    </a:r>
                    <a:r>
                      <a:rPr sz="1200" dirty="0"/>
                      <a:t> non </a:t>
                    </a:r>
                    <a:r>
                      <a:rPr sz="1200" dirty="0" err="1"/>
                      <a:t>commodo</a:t>
                    </a:r>
                    <a:r>
                      <a:rPr sz="1200" dirty="0"/>
                      <a:t> </a:t>
                    </a:r>
                    <a:r>
                      <a:rPr sz="1200" dirty="0" err="1"/>
                      <a:t>luctus</a:t>
                    </a:r>
                    <a:r>
                      <a:rPr sz="1200" dirty="0"/>
                      <a:t>, nisi </a:t>
                    </a:r>
                    <a:r>
                      <a:rPr sz="1200" dirty="0" err="1"/>
                      <a:t>erat</a:t>
                    </a:r>
                    <a:r>
                      <a:rPr sz="1200" dirty="0"/>
                      <a:t> </a:t>
                    </a:r>
                    <a:r>
                      <a:rPr sz="1200" dirty="0" err="1"/>
                      <a:t>porttitor</a:t>
                    </a:r>
                    <a:r>
                      <a:rPr sz="1200" dirty="0"/>
                      <a:t> ligula, </a:t>
                    </a:r>
                    <a:r>
                      <a:rPr sz="1200" dirty="0" err="1"/>
                      <a:t>eget</a:t>
                    </a:r>
                    <a:r>
                      <a:rPr sz="1200" dirty="0"/>
                      <a:t> </a:t>
                    </a:r>
                    <a:r>
                      <a:rPr sz="1200" dirty="0" err="1"/>
                      <a:t>nec</a:t>
                    </a:r>
                    <a:r>
                      <a:rPr sz="1200" dirty="0"/>
                      <a:t> </a:t>
                    </a:r>
                    <a:r>
                      <a:rPr sz="1200" dirty="0" err="1"/>
                      <a:t>elit</a:t>
                    </a:r>
                    <a:r>
                      <a:rPr sz="1200" dirty="0"/>
                      <a:t>. </a:t>
                    </a:r>
                    <a:r>
                      <a:rPr sz="1200" dirty="0" err="1"/>
                      <a:t>Etiam</a:t>
                    </a:r>
                    <a:r>
                      <a:rPr sz="1200" dirty="0"/>
                      <a:t> porta </a:t>
                    </a:r>
                    <a:r>
                      <a:rPr sz="1200" dirty="0" err="1"/>
                      <a:t>malesuada</a:t>
                    </a:r>
                    <a:r>
                      <a:rPr sz="1200" dirty="0"/>
                      <a:t> magna </a:t>
                    </a:r>
                    <a:r>
                      <a:rPr sz="1200" dirty="0" err="1"/>
                      <a:t>mollis</a:t>
                    </a:r>
                    <a:r>
                      <a:rPr sz="1200" dirty="0"/>
                      <a:t> </a:t>
                    </a:r>
                    <a:r>
                      <a:rPr sz="1200" dirty="0" err="1"/>
                      <a:t>euismod</a:t>
                    </a:r>
                    <a:r>
                      <a:rPr sz="1200" dirty="0"/>
                      <a:t>.</a:t>
                    </a:r>
                  </a:p>
                </p:txBody>
              </p:sp>
              <p:sp>
                <p:nvSpPr>
                  <p:cNvPr id="31" name="Shape 27">
                    <a:extLst>
                      <a:ext uri="{FF2B5EF4-FFF2-40B4-BE49-F238E27FC236}">
                        <a16:creationId xmlns:a16="http://schemas.microsoft.com/office/drawing/2014/main" id="{332E44B6-77E3-004A-93F7-EF72AADDA2A8}"/>
                      </a:ext>
                    </a:extLst>
                  </p:cNvPr>
                  <p:cNvSpPr/>
                  <p:nvPr/>
                </p:nvSpPr>
                <p:spPr>
                  <a:xfrm>
                    <a:off x="7236271" y="0"/>
                    <a:ext cx="764729"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defRPr>
                        <a:solidFill>
                          <a:srgbClr val="3483C9"/>
                        </a:solidFill>
                      </a:defRPr>
                    </a:lvl1pPr>
                  </a:lstStyle>
                  <a:p>
                    <a:r>
                      <a:rPr sz="1100" dirty="0"/>
                      <a:t>03</a:t>
                    </a:r>
                  </a:p>
                </p:txBody>
              </p:sp>
            </p:grpSp>
          </p:grpSp>
          <p:grpSp>
            <p:nvGrpSpPr>
              <p:cNvPr id="24" name="Group 32">
                <a:extLst>
                  <a:ext uri="{FF2B5EF4-FFF2-40B4-BE49-F238E27FC236}">
                    <a16:creationId xmlns:a16="http://schemas.microsoft.com/office/drawing/2014/main" id="{62EDA66D-3E15-6E45-A4B7-274638A4721A}"/>
                  </a:ext>
                </a:extLst>
              </p:cNvPr>
              <p:cNvGrpSpPr/>
              <p:nvPr/>
            </p:nvGrpSpPr>
            <p:grpSpPr>
              <a:xfrm>
                <a:off x="0" y="0"/>
                <a:ext cx="1950079" cy="2899598"/>
                <a:chOff x="0" y="0"/>
                <a:chExt cx="1950078" cy="2899596"/>
              </a:xfrm>
            </p:grpSpPr>
            <p:sp>
              <p:nvSpPr>
                <p:cNvPr id="25" name="Shape 30">
                  <a:extLst>
                    <a:ext uri="{FF2B5EF4-FFF2-40B4-BE49-F238E27FC236}">
                      <a16:creationId xmlns:a16="http://schemas.microsoft.com/office/drawing/2014/main" id="{DA24A679-DF09-C541-AB7B-77AB202C19D3}"/>
                    </a:ext>
                  </a:extLst>
                </p:cNvPr>
                <p:cNvSpPr/>
                <p:nvPr/>
              </p:nvSpPr>
              <p:spPr>
                <a:xfrm>
                  <a:off x="374288" y="1752312"/>
                  <a:ext cx="1201503" cy="1147285"/>
                </a:xfrm>
                <a:custGeom>
                  <a:avLst/>
                  <a:gdLst/>
                  <a:ahLst/>
                  <a:cxnLst>
                    <a:cxn ang="0">
                      <a:pos x="wd2" y="hd2"/>
                    </a:cxn>
                    <a:cxn ang="5400000">
                      <a:pos x="wd2" y="hd2"/>
                    </a:cxn>
                    <a:cxn ang="10800000">
                      <a:pos x="wd2" y="hd2"/>
                    </a:cxn>
                    <a:cxn ang="16200000">
                      <a:pos x="wd2" y="hd2"/>
                    </a:cxn>
                  </a:cxnLst>
                  <a:rect l="0" t="0" r="r" b="b"/>
                  <a:pathLst>
                    <a:path w="21181" h="21283" extrusionOk="0">
                      <a:moveTo>
                        <a:pt x="20562" y="8779"/>
                      </a:moveTo>
                      <a:cubicBezTo>
                        <a:pt x="19732" y="8295"/>
                        <a:pt x="18200" y="8447"/>
                        <a:pt x="16974" y="8426"/>
                      </a:cubicBezTo>
                      <a:cubicBezTo>
                        <a:pt x="15652" y="8403"/>
                        <a:pt x="14393" y="8450"/>
                        <a:pt x="13387" y="8367"/>
                      </a:cubicBezTo>
                      <a:cubicBezTo>
                        <a:pt x="12954" y="7195"/>
                        <a:pt x="13636" y="6011"/>
                        <a:pt x="13723" y="4651"/>
                      </a:cubicBezTo>
                      <a:cubicBezTo>
                        <a:pt x="13844" y="2746"/>
                        <a:pt x="13212" y="1204"/>
                        <a:pt x="12490" y="522"/>
                      </a:cubicBezTo>
                      <a:cubicBezTo>
                        <a:pt x="11795" y="-135"/>
                        <a:pt x="10250" y="-308"/>
                        <a:pt x="9855" y="817"/>
                      </a:cubicBezTo>
                      <a:cubicBezTo>
                        <a:pt x="9703" y="1998"/>
                        <a:pt x="10065" y="2926"/>
                        <a:pt x="9855" y="3943"/>
                      </a:cubicBezTo>
                      <a:cubicBezTo>
                        <a:pt x="9773" y="4340"/>
                        <a:pt x="9366" y="4910"/>
                        <a:pt x="9127" y="5359"/>
                      </a:cubicBezTo>
                      <a:cubicBezTo>
                        <a:pt x="8335" y="6843"/>
                        <a:pt x="7548" y="8286"/>
                        <a:pt x="6604" y="9429"/>
                      </a:cubicBezTo>
                      <a:cubicBezTo>
                        <a:pt x="6265" y="9453"/>
                        <a:pt x="5952" y="9505"/>
                        <a:pt x="5636" y="9554"/>
                      </a:cubicBezTo>
                      <a:cubicBezTo>
                        <a:pt x="5320" y="9604"/>
                        <a:pt x="5002" y="9650"/>
                        <a:pt x="4653" y="9664"/>
                      </a:cubicBezTo>
                      <a:lnTo>
                        <a:pt x="4653" y="8809"/>
                      </a:lnTo>
                      <a:cubicBezTo>
                        <a:pt x="4653" y="8564"/>
                        <a:pt x="4558" y="8343"/>
                        <a:pt x="4406" y="8183"/>
                      </a:cubicBezTo>
                      <a:cubicBezTo>
                        <a:pt x="4254" y="8023"/>
                        <a:pt x="4044" y="7924"/>
                        <a:pt x="3812" y="7924"/>
                      </a:cubicBezTo>
                      <a:lnTo>
                        <a:pt x="841" y="7924"/>
                      </a:lnTo>
                      <a:cubicBezTo>
                        <a:pt x="609" y="7924"/>
                        <a:pt x="398" y="8023"/>
                        <a:pt x="246" y="8183"/>
                      </a:cubicBezTo>
                      <a:cubicBezTo>
                        <a:pt x="94" y="8343"/>
                        <a:pt x="0" y="8564"/>
                        <a:pt x="0" y="8809"/>
                      </a:cubicBezTo>
                      <a:lnTo>
                        <a:pt x="0" y="20134"/>
                      </a:lnTo>
                      <a:cubicBezTo>
                        <a:pt x="0" y="20378"/>
                        <a:pt x="94" y="20600"/>
                        <a:pt x="246" y="20760"/>
                      </a:cubicBezTo>
                      <a:cubicBezTo>
                        <a:pt x="398" y="20920"/>
                        <a:pt x="609" y="21019"/>
                        <a:pt x="841" y="21019"/>
                      </a:cubicBezTo>
                      <a:lnTo>
                        <a:pt x="3812" y="21019"/>
                      </a:lnTo>
                      <a:cubicBezTo>
                        <a:pt x="4044" y="21019"/>
                        <a:pt x="4254" y="20920"/>
                        <a:pt x="4406" y="20760"/>
                      </a:cubicBezTo>
                      <a:cubicBezTo>
                        <a:pt x="4558" y="20600"/>
                        <a:pt x="4653" y="20378"/>
                        <a:pt x="4653" y="20134"/>
                      </a:cubicBezTo>
                      <a:lnTo>
                        <a:pt x="4653" y="19281"/>
                      </a:lnTo>
                      <a:cubicBezTo>
                        <a:pt x="6243" y="19548"/>
                        <a:pt x="7352" y="20737"/>
                        <a:pt x="9071" y="21049"/>
                      </a:cubicBezTo>
                      <a:cubicBezTo>
                        <a:pt x="10153" y="21245"/>
                        <a:pt x="11318" y="21261"/>
                        <a:pt x="12465" y="21276"/>
                      </a:cubicBezTo>
                      <a:cubicBezTo>
                        <a:pt x="13142" y="21285"/>
                        <a:pt x="13819" y="21292"/>
                        <a:pt x="14495" y="21254"/>
                      </a:cubicBezTo>
                      <a:cubicBezTo>
                        <a:pt x="14883" y="21231"/>
                        <a:pt x="15268" y="21202"/>
                        <a:pt x="15659" y="21174"/>
                      </a:cubicBezTo>
                      <a:cubicBezTo>
                        <a:pt x="16319" y="21128"/>
                        <a:pt x="17026" y="21086"/>
                        <a:pt x="17591" y="20764"/>
                      </a:cubicBezTo>
                      <a:cubicBezTo>
                        <a:pt x="18573" y="20204"/>
                        <a:pt x="18768" y="18689"/>
                        <a:pt x="18039" y="17873"/>
                      </a:cubicBezTo>
                      <a:cubicBezTo>
                        <a:pt x="19059" y="17722"/>
                        <a:pt x="19963" y="16915"/>
                        <a:pt x="19721" y="15868"/>
                      </a:cubicBezTo>
                      <a:cubicBezTo>
                        <a:pt x="19607" y="15377"/>
                        <a:pt x="19283" y="15159"/>
                        <a:pt x="18992" y="14806"/>
                      </a:cubicBezTo>
                      <a:cubicBezTo>
                        <a:pt x="19745" y="14734"/>
                        <a:pt x="20204" y="14213"/>
                        <a:pt x="20364" y="13573"/>
                      </a:cubicBezTo>
                      <a:cubicBezTo>
                        <a:pt x="20524" y="12932"/>
                        <a:pt x="20386" y="12172"/>
                        <a:pt x="19945" y="11621"/>
                      </a:cubicBezTo>
                      <a:cubicBezTo>
                        <a:pt x="21290" y="11452"/>
                        <a:pt x="21600" y="9385"/>
                        <a:pt x="20562" y="8779"/>
                      </a:cubicBezTo>
                      <a:close/>
                    </a:path>
                  </a:pathLst>
                </a:custGeom>
                <a:solidFill>
                  <a:srgbClr val="3197E0"/>
                </a:solidFill>
                <a:ln w="12700" cap="flat">
                  <a:noFill/>
                  <a:miter lim="400000"/>
                </a:ln>
                <a:effectLst/>
              </p:spPr>
              <p:txBody>
                <a:bodyPr wrap="square" lIns="38100" tIns="38100" rIns="38100" bIns="38100" numCol="1" anchor="ctr">
                  <a:noAutofit/>
                </a:bodyPr>
                <a:lstStyle/>
                <a:p>
                  <a:endParaRPr sz="1100"/>
                </a:p>
              </p:txBody>
            </p:sp>
            <p:sp>
              <p:nvSpPr>
                <p:cNvPr id="26" name="Shape 31">
                  <a:extLst>
                    <a:ext uri="{FF2B5EF4-FFF2-40B4-BE49-F238E27FC236}">
                      <a16:creationId xmlns:a16="http://schemas.microsoft.com/office/drawing/2014/main" id="{AF807B7F-287F-5F4F-824D-7DCDB85A894D}"/>
                    </a:ext>
                  </a:extLst>
                </p:cNvPr>
                <p:cNvSpPr/>
                <p:nvPr/>
              </p:nvSpPr>
              <p:spPr>
                <a:xfrm>
                  <a:off x="0" y="0"/>
                  <a:ext cx="1950079" cy="1266196"/>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nSpc>
                      <a:spcPct val="100000"/>
                    </a:lnSpc>
                    <a:defRPr sz="2500">
                      <a:solidFill>
                        <a:srgbClr val="3483C9"/>
                      </a:solidFill>
                      <a:latin typeface="Helvetica Neue Light"/>
                      <a:ea typeface="Helvetica Neue Light"/>
                      <a:cs typeface="Helvetica Neue Light"/>
                      <a:sym typeface="Helvetica Neue Light"/>
                    </a:defRPr>
                  </a:lvl1pPr>
                </a:lstStyle>
                <a:p>
                  <a:r>
                    <a:rPr sz="1600" dirty="0"/>
                    <a:t>Portfolio </a:t>
                  </a:r>
                  <a:r>
                    <a:rPr sz="1600" dirty="0" err="1"/>
                    <a:t>Malesuada</a:t>
                  </a:r>
                  <a:r>
                    <a:rPr sz="1600" dirty="0"/>
                    <a:t> Purus</a:t>
                  </a:r>
                </a:p>
              </p:txBody>
            </p:sp>
          </p:grpSp>
        </p:grpSp>
        <p:grpSp>
          <p:nvGrpSpPr>
            <p:cNvPr id="7" name="Group 49">
              <a:extLst>
                <a:ext uri="{FF2B5EF4-FFF2-40B4-BE49-F238E27FC236}">
                  <a16:creationId xmlns:a16="http://schemas.microsoft.com/office/drawing/2014/main" id="{5B5B96FF-B2C4-DD4F-BD5F-344825F8C6D7}"/>
                </a:ext>
              </a:extLst>
            </p:cNvPr>
            <p:cNvGrpSpPr/>
            <p:nvPr/>
          </p:nvGrpSpPr>
          <p:grpSpPr>
            <a:xfrm>
              <a:off x="0" y="3708659"/>
              <a:ext cx="13004800" cy="4876801"/>
              <a:chOff x="0" y="0"/>
              <a:chExt cx="13004800" cy="4876800"/>
            </a:xfrm>
          </p:grpSpPr>
          <p:sp>
            <p:nvSpPr>
              <p:cNvPr id="8" name="Shape 34">
                <a:extLst>
                  <a:ext uri="{FF2B5EF4-FFF2-40B4-BE49-F238E27FC236}">
                    <a16:creationId xmlns:a16="http://schemas.microsoft.com/office/drawing/2014/main" id="{5E526B4C-0F10-7B43-AE49-DC83F0D7051C}"/>
                  </a:ext>
                </a:extLst>
              </p:cNvPr>
              <p:cNvSpPr/>
              <p:nvPr/>
            </p:nvSpPr>
            <p:spPr>
              <a:xfrm>
                <a:off x="0" y="0"/>
                <a:ext cx="13004800" cy="4876800"/>
              </a:xfrm>
              <a:prstGeom prst="rect">
                <a:avLst/>
              </a:prstGeom>
              <a:solidFill>
                <a:srgbClr val="3484C9"/>
              </a:solidFill>
              <a:ln w="12700" cap="flat">
                <a:noFill/>
                <a:miter lim="400000"/>
              </a:ln>
              <a:effectLst/>
            </p:spPr>
            <p:txBody>
              <a:bodyPr wrap="square" lIns="0" tIns="0" rIns="0" bIns="0" numCol="1" anchor="t">
                <a:noAutofit/>
              </a:bodyPr>
              <a:lstStyle/>
              <a:p>
                <a:endParaRPr sz="1100"/>
              </a:p>
            </p:txBody>
          </p:sp>
          <p:grpSp>
            <p:nvGrpSpPr>
              <p:cNvPr id="9" name="Group 48">
                <a:extLst>
                  <a:ext uri="{FF2B5EF4-FFF2-40B4-BE49-F238E27FC236}">
                    <a16:creationId xmlns:a16="http://schemas.microsoft.com/office/drawing/2014/main" id="{7AF5F366-F509-6C42-B1C1-B459EE2CFA19}"/>
                  </a:ext>
                </a:extLst>
              </p:cNvPr>
              <p:cNvGrpSpPr/>
              <p:nvPr/>
            </p:nvGrpSpPr>
            <p:grpSpPr>
              <a:xfrm>
                <a:off x="1272137" y="622299"/>
                <a:ext cx="11055338" cy="3082297"/>
                <a:chOff x="0" y="0"/>
                <a:chExt cx="11055336" cy="3082295"/>
              </a:xfrm>
            </p:grpSpPr>
            <p:grpSp>
              <p:nvGrpSpPr>
                <p:cNvPr id="10" name="Group 44">
                  <a:extLst>
                    <a:ext uri="{FF2B5EF4-FFF2-40B4-BE49-F238E27FC236}">
                      <a16:creationId xmlns:a16="http://schemas.microsoft.com/office/drawing/2014/main" id="{D8416DEC-5470-CE45-8E6D-904432E54C13}"/>
                    </a:ext>
                  </a:extLst>
                </p:cNvPr>
                <p:cNvGrpSpPr/>
                <p:nvPr/>
              </p:nvGrpSpPr>
              <p:grpSpPr>
                <a:xfrm>
                  <a:off x="0" y="0"/>
                  <a:ext cx="7957902" cy="2995654"/>
                  <a:chOff x="0" y="0"/>
                  <a:chExt cx="7957901" cy="2995653"/>
                </a:xfrm>
              </p:grpSpPr>
              <p:grpSp>
                <p:nvGrpSpPr>
                  <p:cNvPr id="14" name="Group 37">
                    <a:extLst>
                      <a:ext uri="{FF2B5EF4-FFF2-40B4-BE49-F238E27FC236}">
                        <a16:creationId xmlns:a16="http://schemas.microsoft.com/office/drawing/2014/main" id="{DC3C4EF0-9CC8-134E-AF89-CF9AFCD51E0E}"/>
                      </a:ext>
                    </a:extLst>
                  </p:cNvPr>
                  <p:cNvGrpSpPr/>
                  <p:nvPr/>
                </p:nvGrpSpPr>
                <p:grpSpPr>
                  <a:xfrm>
                    <a:off x="0" y="0"/>
                    <a:ext cx="7957903" cy="791944"/>
                    <a:chOff x="0" y="0"/>
                    <a:chExt cx="7957902" cy="791943"/>
                  </a:xfrm>
                </p:grpSpPr>
                <p:sp>
                  <p:nvSpPr>
                    <p:cNvPr id="21" name="Shape 35">
                      <a:extLst>
                        <a:ext uri="{FF2B5EF4-FFF2-40B4-BE49-F238E27FC236}">
                          <a16:creationId xmlns:a16="http://schemas.microsoft.com/office/drawing/2014/main" id="{B0A2F63D-FD26-8B43-B947-8708504F37A8}"/>
                        </a:ext>
                      </a:extLst>
                    </p:cNvPr>
                    <p:cNvSpPr/>
                    <p:nvPr/>
                  </p:nvSpPr>
                  <p:spPr>
                    <a:xfrm>
                      <a:off x="972902" y="96056"/>
                      <a:ext cx="6985001"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t">
                      <a:noAutofit/>
                    </a:bodyPr>
                    <a:lstStyle>
                      <a:lvl1pPr algn="l"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r>
                        <a:rPr sz="1200"/>
                        <a:t>Nullam id dolor id nibh ultricies vehicula ut id elit. Maecenas sed diam lacinia odio sem eget risus varius blandit non magna.</a:t>
                      </a:r>
                    </a:p>
                  </p:txBody>
                </p:sp>
                <p:sp>
                  <p:nvSpPr>
                    <p:cNvPr id="22" name="Shape 36">
                      <a:extLst>
                        <a:ext uri="{FF2B5EF4-FFF2-40B4-BE49-F238E27FC236}">
                          <a16:creationId xmlns:a16="http://schemas.microsoft.com/office/drawing/2014/main" id="{87C1BD21-C6B9-9E4B-976C-F536D63DE2D5}"/>
                        </a:ext>
                      </a:extLst>
                    </p:cNvPr>
                    <p:cNvSpPr/>
                    <p:nvPr/>
                  </p:nvSpPr>
                  <p:spPr>
                    <a:xfrm>
                      <a:off x="0" y="0"/>
                      <a:ext cx="764729"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defRPr>
                          <a:solidFill>
                            <a:srgbClr val="FFFFFF"/>
                          </a:solidFill>
                        </a:defRPr>
                      </a:lvl1pPr>
                    </a:lstStyle>
                    <a:p>
                      <a:r>
                        <a:rPr sz="1100"/>
                        <a:t>01</a:t>
                      </a:r>
                    </a:p>
                  </p:txBody>
                </p:sp>
              </p:grpSp>
              <p:grpSp>
                <p:nvGrpSpPr>
                  <p:cNvPr id="15" name="Group 40">
                    <a:extLst>
                      <a:ext uri="{FF2B5EF4-FFF2-40B4-BE49-F238E27FC236}">
                        <a16:creationId xmlns:a16="http://schemas.microsoft.com/office/drawing/2014/main" id="{6D3E2484-8520-C247-837C-055CE60B2CA6}"/>
                      </a:ext>
                    </a:extLst>
                  </p:cNvPr>
                  <p:cNvGrpSpPr/>
                  <p:nvPr/>
                </p:nvGrpSpPr>
                <p:grpSpPr>
                  <a:xfrm>
                    <a:off x="0" y="1101854"/>
                    <a:ext cx="7957903" cy="791946"/>
                    <a:chOff x="0" y="0"/>
                    <a:chExt cx="7957902" cy="791944"/>
                  </a:xfrm>
                </p:grpSpPr>
                <p:sp>
                  <p:nvSpPr>
                    <p:cNvPr id="19" name="Shape 38">
                      <a:extLst>
                        <a:ext uri="{FF2B5EF4-FFF2-40B4-BE49-F238E27FC236}">
                          <a16:creationId xmlns:a16="http://schemas.microsoft.com/office/drawing/2014/main" id="{719A1183-11DB-0C4B-9148-3A2F949C39E6}"/>
                        </a:ext>
                      </a:extLst>
                    </p:cNvPr>
                    <p:cNvSpPr/>
                    <p:nvPr/>
                  </p:nvSpPr>
                  <p:spPr>
                    <a:xfrm>
                      <a:off x="972902" y="96056"/>
                      <a:ext cx="6985001" cy="695889"/>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t">
                      <a:noAutofit/>
                    </a:bodyPr>
                    <a:lstStyle>
                      <a:lvl1pPr algn="l"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r>
                        <a:rPr sz="1200"/>
                        <a:t>Curabitur blandit tempus porttitor. Cum sociis penatibus et magnis dis parturient montes, nascetur ridiculus mus.</a:t>
                      </a:r>
                    </a:p>
                  </p:txBody>
                </p:sp>
                <p:sp>
                  <p:nvSpPr>
                    <p:cNvPr id="20" name="Shape 39">
                      <a:extLst>
                        <a:ext uri="{FF2B5EF4-FFF2-40B4-BE49-F238E27FC236}">
                          <a16:creationId xmlns:a16="http://schemas.microsoft.com/office/drawing/2014/main" id="{055C7F55-6F86-8F41-8A54-EF02B7B13959}"/>
                        </a:ext>
                      </a:extLst>
                    </p:cNvPr>
                    <p:cNvSpPr/>
                    <p:nvPr/>
                  </p:nvSpPr>
                  <p:spPr>
                    <a:xfrm>
                      <a:off x="0" y="0"/>
                      <a:ext cx="764729"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defRPr>
                          <a:solidFill>
                            <a:srgbClr val="FFFFFF"/>
                          </a:solidFill>
                        </a:defRPr>
                      </a:lvl1pPr>
                    </a:lstStyle>
                    <a:p>
                      <a:r>
                        <a:rPr sz="1100"/>
                        <a:t>02</a:t>
                      </a:r>
                    </a:p>
                  </p:txBody>
                </p:sp>
              </p:grpSp>
              <p:grpSp>
                <p:nvGrpSpPr>
                  <p:cNvPr id="16" name="Group 43">
                    <a:extLst>
                      <a:ext uri="{FF2B5EF4-FFF2-40B4-BE49-F238E27FC236}">
                        <a16:creationId xmlns:a16="http://schemas.microsoft.com/office/drawing/2014/main" id="{37E14D6D-B42C-8248-9049-9B6F1124E63F}"/>
                      </a:ext>
                    </a:extLst>
                  </p:cNvPr>
                  <p:cNvGrpSpPr/>
                  <p:nvPr/>
                </p:nvGrpSpPr>
                <p:grpSpPr>
                  <a:xfrm>
                    <a:off x="0" y="2203710"/>
                    <a:ext cx="7957903" cy="791944"/>
                    <a:chOff x="0" y="0"/>
                    <a:chExt cx="7957902" cy="791943"/>
                  </a:xfrm>
                </p:grpSpPr>
                <p:sp>
                  <p:nvSpPr>
                    <p:cNvPr id="17" name="Shape 41">
                      <a:extLst>
                        <a:ext uri="{FF2B5EF4-FFF2-40B4-BE49-F238E27FC236}">
                          <a16:creationId xmlns:a16="http://schemas.microsoft.com/office/drawing/2014/main" id="{4BF009C1-AB06-7E48-9FE5-46A0E05EBC53}"/>
                        </a:ext>
                      </a:extLst>
                    </p:cNvPr>
                    <p:cNvSpPr/>
                    <p:nvPr/>
                  </p:nvSpPr>
                  <p:spPr>
                    <a:xfrm>
                      <a:off x="972902" y="96056"/>
                      <a:ext cx="6985001"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t">
                      <a:noAutofit/>
                    </a:bodyPr>
                    <a:lstStyle>
                      <a:lvl1pPr algn="l" defTabSz="584200">
                        <a:lnSpc>
                          <a:spcPct val="110000"/>
                        </a:lnSpc>
                        <a:spcBef>
                          <a:spcPts val="3000"/>
                        </a:spcBef>
                        <a:defRPr sz="2000">
                          <a:solidFill>
                            <a:srgbClr val="FFFFFF"/>
                          </a:solidFill>
                          <a:latin typeface="Helvetica Neue Light"/>
                          <a:ea typeface="Helvetica Neue Light"/>
                          <a:cs typeface="Helvetica Neue Light"/>
                          <a:sym typeface="Helvetica Neue Light"/>
                        </a:defRPr>
                      </a:lvl1pPr>
                    </a:lstStyle>
                    <a:p>
                      <a:r>
                        <a:rPr sz="1200"/>
                        <a:t>Pellentesque ornare sem lacinia quam venenatis vestibulum. Morbi leo risus, porta ac consectetur ac, vestibulum at eros.</a:t>
                      </a:r>
                    </a:p>
                  </p:txBody>
                </p:sp>
                <p:sp>
                  <p:nvSpPr>
                    <p:cNvPr id="18" name="Shape 42">
                      <a:extLst>
                        <a:ext uri="{FF2B5EF4-FFF2-40B4-BE49-F238E27FC236}">
                          <a16:creationId xmlns:a16="http://schemas.microsoft.com/office/drawing/2014/main" id="{89EA8409-8830-F845-994D-6853F922AF10}"/>
                        </a:ext>
                      </a:extLst>
                    </p:cNvPr>
                    <p:cNvSpPr/>
                    <p:nvPr/>
                  </p:nvSpPr>
                  <p:spPr>
                    <a:xfrm>
                      <a:off x="0" y="0"/>
                      <a:ext cx="764729" cy="695888"/>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defRPr>
                          <a:solidFill>
                            <a:srgbClr val="FFFFFF"/>
                          </a:solidFill>
                        </a:defRPr>
                      </a:lvl1pPr>
                    </a:lstStyle>
                    <a:p>
                      <a:r>
                        <a:rPr sz="1100"/>
                        <a:t>03</a:t>
                      </a:r>
                    </a:p>
                  </p:txBody>
                </p:sp>
              </p:grpSp>
            </p:grpSp>
            <p:grpSp>
              <p:nvGrpSpPr>
                <p:cNvPr id="11" name="Group 47">
                  <a:extLst>
                    <a:ext uri="{FF2B5EF4-FFF2-40B4-BE49-F238E27FC236}">
                      <a16:creationId xmlns:a16="http://schemas.microsoft.com/office/drawing/2014/main" id="{251830EC-A1FC-994D-980B-B45089A55525}"/>
                    </a:ext>
                  </a:extLst>
                </p:cNvPr>
                <p:cNvGrpSpPr/>
                <p:nvPr/>
              </p:nvGrpSpPr>
              <p:grpSpPr>
                <a:xfrm>
                  <a:off x="9105258" y="96056"/>
                  <a:ext cx="1950080" cy="2986240"/>
                  <a:chOff x="0" y="0"/>
                  <a:chExt cx="1950078" cy="2986239"/>
                </a:xfrm>
              </p:grpSpPr>
              <p:sp>
                <p:nvSpPr>
                  <p:cNvPr id="12" name="Shape 45">
                    <a:extLst>
                      <a:ext uri="{FF2B5EF4-FFF2-40B4-BE49-F238E27FC236}">
                        <a16:creationId xmlns:a16="http://schemas.microsoft.com/office/drawing/2014/main" id="{7142832B-B0AE-7140-BDB5-DE3F2F5A45AF}"/>
                      </a:ext>
                    </a:extLst>
                  </p:cNvPr>
                  <p:cNvSpPr/>
                  <p:nvPr/>
                </p:nvSpPr>
                <p:spPr>
                  <a:xfrm>
                    <a:off x="341403" y="0"/>
                    <a:ext cx="1201504" cy="1147285"/>
                  </a:xfrm>
                  <a:custGeom>
                    <a:avLst/>
                    <a:gdLst/>
                    <a:ahLst/>
                    <a:cxnLst>
                      <a:cxn ang="0">
                        <a:pos x="wd2" y="hd2"/>
                      </a:cxn>
                      <a:cxn ang="5400000">
                        <a:pos x="wd2" y="hd2"/>
                      </a:cxn>
                      <a:cxn ang="10800000">
                        <a:pos x="wd2" y="hd2"/>
                      </a:cxn>
                      <a:cxn ang="16200000">
                        <a:pos x="wd2" y="hd2"/>
                      </a:cxn>
                    </a:cxnLst>
                    <a:rect l="0" t="0" r="r" b="b"/>
                    <a:pathLst>
                      <a:path w="21181" h="21283" extrusionOk="0">
                        <a:moveTo>
                          <a:pt x="20562" y="12504"/>
                        </a:moveTo>
                        <a:cubicBezTo>
                          <a:pt x="19732" y="12988"/>
                          <a:pt x="18200" y="12836"/>
                          <a:pt x="16974" y="12857"/>
                        </a:cubicBezTo>
                        <a:cubicBezTo>
                          <a:pt x="15652" y="12880"/>
                          <a:pt x="14393" y="12833"/>
                          <a:pt x="13387" y="12916"/>
                        </a:cubicBezTo>
                        <a:cubicBezTo>
                          <a:pt x="12954" y="14088"/>
                          <a:pt x="13636" y="15272"/>
                          <a:pt x="13723" y="16632"/>
                        </a:cubicBezTo>
                        <a:cubicBezTo>
                          <a:pt x="13844" y="18537"/>
                          <a:pt x="13212" y="20079"/>
                          <a:pt x="12490" y="20761"/>
                        </a:cubicBezTo>
                        <a:cubicBezTo>
                          <a:pt x="11795" y="21418"/>
                          <a:pt x="10250" y="21591"/>
                          <a:pt x="9855" y="20466"/>
                        </a:cubicBezTo>
                        <a:cubicBezTo>
                          <a:pt x="9703" y="19285"/>
                          <a:pt x="10065" y="18357"/>
                          <a:pt x="9855" y="17340"/>
                        </a:cubicBezTo>
                        <a:cubicBezTo>
                          <a:pt x="9773" y="16943"/>
                          <a:pt x="9366" y="16373"/>
                          <a:pt x="9127" y="15924"/>
                        </a:cubicBezTo>
                        <a:cubicBezTo>
                          <a:pt x="8335" y="14440"/>
                          <a:pt x="7548" y="12997"/>
                          <a:pt x="6604" y="11854"/>
                        </a:cubicBezTo>
                        <a:cubicBezTo>
                          <a:pt x="6265" y="11830"/>
                          <a:pt x="5952" y="11778"/>
                          <a:pt x="5636" y="11729"/>
                        </a:cubicBezTo>
                        <a:cubicBezTo>
                          <a:pt x="5320" y="11679"/>
                          <a:pt x="5002" y="11633"/>
                          <a:pt x="4653" y="11619"/>
                        </a:cubicBezTo>
                        <a:lnTo>
                          <a:pt x="4653" y="12474"/>
                        </a:lnTo>
                        <a:cubicBezTo>
                          <a:pt x="4653" y="12719"/>
                          <a:pt x="4558" y="12940"/>
                          <a:pt x="4406" y="13100"/>
                        </a:cubicBezTo>
                        <a:cubicBezTo>
                          <a:pt x="4254" y="13260"/>
                          <a:pt x="4044" y="13359"/>
                          <a:pt x="3812" y="13359"/>
                        </a:cubicBezTo>
                        <a:lnTo>
                          <a:pt x="841" y="13359"/>
                        </a:lnTo>
                        <a:cubicBezTo>
                          <a:pt x="609" y="13359"/>
                          <a:pt x="398" y="13260"/>
                          <a:pt x="246" y="13100"/>
                        </a:cubicBezTo>
                        <a:cubicBezTo>
                          <a:pt x="94" y="12940"/>
                          <a:pt x="0" y="12719"/>
                          <a:pt x="0" y="12474"/>
                        </a:cubicBezTo>
                        <a:lnTo>
                          <a:pt x="0" y="1149"/>
                        </a:lnTo>
                        <a:cubicBezTo>
                          <a:pt x="0" y="905"/>
                          <a:pt x="94" y="683"/>
                          <a:pt x="246" y="523"/>
                        </a:cubicBezTo>
                        <a:cubicBezTo>
                          <a:pt x="398" y="363"/>
                          <a:pt x="609" y="264"/>
                          <a:pt x="841" y="264"/>
                        </a:cubicBezTo>
                        <a:lnTo>
                          <a:pt x="3812" y="264"/>
                        </a:lnTo>
                        <a:cubicBezTo>
                          <a:pt x="4044" y="264"/>
                          <a:pt x="4254" y="363"/>
                          <a:pt x="4406" y="523"/>
                        </a:cubicBezTo>
                        <a:cubicBezTo>
                          <a:pt x="4558" y="683"/>
                          <a:pt x="4653" y="905"/>
                          <a:pt x="4653" y="1149"/>
                        </a:cubicBezTo>
                        <a:lnTo>
                          <a:pt x="4653" y="2002"/>
                        </a:lnTo>
                        <a:cubicBezTo>
                          <a:pt x="6243" y="1735"/>
                          <a:pt x="7352" y="546"/>
                          <a:pt x="9071" y="234"/>
                        </a:cubicBezTo>
                        <a:cubicBezTo>
                          <a:pt x="10153" y="38"/>
                          <a:pt x="11318" y="22"/>
                          <a:pt x="12465" y="7"/>
                        </a:cubicBezTo>
                        <a:cubicBezTo>
                          <a:pt x="13142" y="-2"/>
                          <a:pt x="13819" y="-9"/>
                          <a:pt x="14495" y="29"/>
                        </a:cubicBezTo>
                        <a:cubicBezTo>
                          <a:pt x="14883" y="52"/>
                          <a:pt x="15268" y="81"/>
                          <a:pt x="15659" y="109"/>
                        </a:cubicBezTo>
                        <a:cubicBezTo>
                          <a:pt x="16319" y="155"/>
                          <a:pt x="17026" y="197"/>
                          <a:pt x="17591" y="519"/>
                        </a:cubicBezTo>
                        <a:cubicBezTo>
                          <a:pt x="18573" y="1079"/>
                          <a:pt x="18768" y="2594"/>
                          <a:pt x="18039" y="3410"/>
                        </a:cubicBezTo>
                        <a:cubicBezTo>
                          <a:pt x="19059" y="3561"/>
                          <a:pt x="19963" y="4368"/>
                          <a:pt x="19721" y="5415"/>
                        </a:cubicBezTo>
                        <a:cubicBezTo>
                          <a:pt x="19607" y="5906"/>
                          <a:pt x="19283" y="6124"/>
                          <a:pt x="18992" y="6477"/>
                        </a:cubicBezTo>
                        <a:cubicBezTo>
                          <a:pt x="19745" y="6549"/>
                          <a:pt x="20204" y="7070"/>
                          <a:pt x="20364" y="7710"/>
                        </a:cubicBezTo>
                        <a:cubicBezTo>
                          <a:pt x="20524" y="8351"/>
                          <a:pt x="20386" y="9111"/>
                          <a:pt x="19945" y="9662"/>
                        </a:cubicBezTo>
                        <a:cubicBezTo>
                          <a:pt x="21290" y="9831"/>
                          <a:pt x="21600" y="11898"/>
                          <a:pt x="20562" y="12504"/>
                        </a:cubicBezTo>
                        <a:close/>
                      </a:path>
                    </a:pathLst>
                  </a:custGeom>
                  <a:solidFill>
                    <a:srgbClr val="FFFFFF"/>
                  </a:solidFill>
                  <a:ln w="12700" cap="flat">
                    <a:noFill/>
                    <a:miter lim="400000"/>
                  </a:ln>
                  <a:effectLst/>
                </p:spPr>
                <p:txBody>
                  <a:bodyPr wrap="square" lIns="38100" tIns="38100" rIns="38100" bIns="38100" numCol="1" anchor="ctr">
                    <a:noAutofit/>
                  </a:bodyPr>
                  <a:lstStyle/>
                  <a:p>
                    <a:pPr>
                      <a:defRPr>
                        <a:solidFill>
                          <a:srgbClr val="FFFFFF"/>
                        </a:solidFill>
                      </a:defRPr>
                    </a:pPr>
                    <a:endParaRPr sz="1100"/>
                  </a:p>
                </p:txBody>
              </p:sp>
              <p:sp>
                <p:nvSpPr>
                  <p:cNvPr id="13" name="Shape 46">
                    <a:extLst>
                      <a:ext uri="{FF2B5EF4-FFF2-40B4-BE49-F238E27FC236}">
                        <a16:creationId xmlns:a16="http://schemas.microsoft.com/office/drawing/2014/main" id="{23DACDCA-61BD-6E40-9073-84CE1189D993}"/>
                      </a:ext>
                    </a:extLst>
                  </p:cNvPr>
                  <p:cNvSpPr/>
                  <p:nvPr/>
                </p:nvSpPr>
                <p:spPr>
                  <a:xfrm>
                    <a:off x="0" y="1720043"/>
                    <a:ext cx="1950079" cy="1266197"/>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nSpc>
                        <a:spcPct val="100000"/>
                      </a:lnSpc>
                      <a:defRPr sz="2500">
                        <a:solidFill>
                          <a:srgbClr val="FFFFFF"/>
                        </a:solidFill>
                        <a:latin typeface="Helvetica Neue Light"/>
                        <a:ea typeface="Helvetica Neue Light"/>
                        <a:cs typeface="Helvetica Neue Light"/>
                        <a:sym typeface="Helvetica Neue Light"/>
                      </a:defRPr>
                    </a:lvl1pPr>
                  </a:lstStyle>
                  <a:p>
                    <a:r>
                      <a:rPr sz="1600"/>
                      <a:t>Nullam id dolor vehicula ut id elit.</a:t>
                    </a:r>
                  </a:p>
                </p:txBody>
              </p:sp>
            </p:grpSp>
          </p:grpSp>
        </p:grpSp>
      </p:grpSp>
    </p:spTree>
    <p:extLst>
      <p:ext uri="{BB962C8B-B14F-4D97-AF65-F5344CB8AC3E}">
        <p14:creationId xmlns:p14="http://schemas.microsoft.com/office/powerpoint/2010/main" val="14246260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O">
    <p:bg>
      <p:bgPr>
        <a:solidFill>
          <a:schemeClr val="bg1"/>
        </a:solid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2334DC55-A2B8-5048-871E-37885DBA0BF1}"/>
              </a:ext>
            </a:extLst>
          </p:cNvPr>
          <p:cNvSpPr/>
          <p:nvPr userDrawn="1"/>
        </p:nvSpPr>
        <p:spPr>
          <a:xfrm>
            <a:off x="0" y="0"/>
            <a:ext cx="5149415" cy="6858000"/>
          </a:xfrm>
          <a:prstGeom prst="rect">
            <a:avLst/>
          </a:prstGeom>
          <a:solidFill>
            <a:srgbClr val="3133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66434060-6596-FC4E-BB61-52743B97A6F4}"/>
              </a:ext>
            </a:extLst>
          </p:cNvPr>
          <p:cNvSpPr>
            <a:spLocks noGrp="1"/>
          </p:cNvSpPr>
          <p:nvPr>
            <p:ph type="title" hasCustomPrompt="1"/>
          </p:nvPr>
        </p:nvSpPr>
        <p:spPr>
          <a:xfrm>
            <a:off x="733642" y="938453"/>
            <a:ext cx="3492500" cy="1325563"/>
          </a:xfrm>
          <a:noFill/>
          <a:ln w="12700" cap="flat">
            <a:noFill/>
            <a:miter lim="400000"/>
          </a:ln>
          <a:effectLst/>
        </p:spPr>
        <p:txBody>
          <a:bodyPr wrap="square" lIns="0" tIns="0" rIns="0" bIns="0" numCol="1" anchor="ctr">
            <a:noAutofit/>
          </a:bodyPr>
          <a:lstStyle>
            <a:lvl1pPr algn="r">
              <a:defRPr lang="es-ES" sz="5400">
                <a:solidFill>
                  <a:srgbClr val="FFFFFF"/>
                </a:solidFill>
                <a:latin typeface="+mj-lt"/>
                <a:ea typeface="+mj-ea"/>
                <a:cs typeface="+mj-cs"/>
              </a:defRPr>
            </a:lvl1pPr>
          </a:lstStyle>
          <a:p>
            <a:pPr marL="0" lvl="0" algn="l"/>
            <a:r>
              <a:rPr lang="es-ES" dirty="0"/>
              <a:t>Contacto</a:t>
            </a:r>
          </a:p>
        </p:txBody>
      </p:sp>
      <p:grpSp>
        <p:nvGrpSpPr>
          <p:cNvPr id="5" name="Group 41">
            <a:extLst>
              <a:ext uri="{FF2B5EF4-FFF2-40B4-BE49-F238E27FC236}">
                <a16:creationId xmlns:a16="http://schemas.microsoft.com/office/drawing/2014/main" id="{7EF3BD17-2B52-A446-A097-A598D2E59EE5}"/>
              </a:ext>
            </a:extLst>
          </p:cNvPr>
          <p:cNvGrpSpPr/>
          <p:nvPr userDrawn="1"/>
        </p:nvGrpSpPr>
        <p:grpSpPr>
          <a:xfrm>
            <a:off x="7042527" y="1367480"/>
            <a:ext cx="4265829" cy="4123040"/>
            <a:chOff x="0" y="0"/>
            <a:chExt cx="5266084" cy="5089814"/>
          </a:xfrm>
        </p:grpSpPr>
        <p:grpSp>
          <p:nvGrpSpPr>
            <p:cNvPr id="6" name="Group 25">
              <a:extLst>
                <a:ext uri="{FF2B5EF4-FFF2-40B4-BE49-F238E27FC236}">
                  <a16:creationId xmlns:a16="http://schemas.microsoft.com/office/drawing/2014/main" id="{3535D8DD-FFBD-1249-8683-2E2CC520AD93}"/>
                </a:ext>
              </a:extLst>
            </p:cNvPr>
            <p:cNvGrpSpPr/>
            <p:nvPr/>
          </p:nvGrpSpPr>
          <p:grpSpPr>
            <a:xfrm>
              <a:off x="73" y="0"/>
              <a:ext cx="5266012" cy="634728"/>
              <a:chOff x="0" y="0"/>
              <a:chExt cx="5266011" cy="634727"/>
            </a:xfrm>
          </p:grpSpPr>
          <p:sp>
            <p:nvSpPr>
              <p:cNvPr id="22" name="Shape 23">
                <a:extLst>
                  <a:ext uri="{FF2B5EF4-FFF2-40B4-BE49-F238E27FC236}">
                    <a16:creationId xmlns:a16="http://schemas.microsoft.com/office/drawing/2014/main" id="{EC31D8F7-E2D5-D24C-845F-69CA3426A3B4}"/>
                  </a:ext>
                </a:extLst>
              </p:cNvPr>
              <p:cNvSpPr/>
              <p:nvPr/>
            </p:nvSpPr>
            <p:spPr>
              <a:xfrm>
                <a:off x="-1" y="0"/>
                <a:ext cx="634854" cy="634728"/>
              </a:xfrm>
              <a:custGeom>
                <a:avLst/>
                <a:gdLst/>
                <a:ahLst/>
                <a:cxnLst>
                  <a:cxn ang="0">
                    <a:pos x="wd2" y="hd2"/>
                  </a:cxn>
                  <a:cxn ang="5400000">
                    <a:pos x="wd2" y="hd2"/>
                  </a:cxn>
                  <a:cxn ang="10800000">
                    <a:pos x="wd2" y="hd2"/>
                  </a:cxn>
                  <a:cxn ang="16200000">
                    <a:pos x="wd2" y="hd2"/>
                  </a:cxn>
                </a:cxnLst>
                <a:rect l="0" t="0" r="r" b="b"/>
                <a:pathLst>
                  <a:path w="19678" h="20594" extrusionOk="0">
                    <a:moveTo>
                      <a:pt x="9845" y="0"/>
                    </a:moveTo>
                    <a:cubicBezTo>
                      <a:pt x="7327" y="0"/>
                      <a:pt x="4804" y="1002"/>
                      <a:pt x="2882" y="3013"/>
                    </a:cubicBezTo>
                    <a:cubicBezTo>
                      <a:pt x="-961" y="7036"/>
                      <a:pt x="-961" y="13554"/>
                      <a:pt x="2882" y="17577"/>
                    </a:cubicBezTo>
                    <a:cubicBezTo>
                      <a:pt x="6726" y="21600"/>
                      <a:pt x="12952" y="21600"/>
                      <a:pt x="16796" y="17577"/>
                    </a:cubicBezTo>
                    <a:cubicBezTo>
                      <a:pt x="20639" y="13554"/>
                      <a:pt x="20639" y="7036"/>
                      <a:pt x="16796" y="3013"/>
                    </a:cubicBezTo>
                    <a:cubicBezTo>
                      <a:pt x="14874" y="1002"/>
                      <a:pt x="12364" y="0"/>
                      <a:pt x="9845" y="0"/>
                    </a:cubicBezTo>
                    <a:close/>
                    <a:moveTo>
                      <a:pt x="7569" y="3940"/>
                    </a:moveTo>
                    <a:lnTo>
                      <a:pt x="12121" y="3940"/>
                    </a:lnTo>
                    <a:cubicBezTo>
                      <a:pt x="12330" y="3940"/>
                      <a:pt x="12510" y="4025"/>
                      <a:pt x="12650" y="4172"/>
                    </a:cubicBezTo>
                    <a:cubicBezTo>
                      <a:pt x="12787" y="4316"/>
                      <a:pt x="12871" y="4519"/>
                      <a:pt x="12871" y="4739"/>
                    </a:cubicBezTo>
                    <a:lnTo>
                      <a:pt x="12871" y="15851"/>
                    </a:lnTo>
                    <a:cubicBezTo>
                      <a:pt x="12871" y="16071"/>
                      <a:pt x="12787" y="16274"/>
                      <a:pt x="12650" y="16418"/>
                    </a:cubicBezTo>
                    <a:cubicBezTo>
                      <a:pt x="12510" y="16565"/>
                      <a:pt x="12330" y="16650"/>
                      <a:pt x="12121" y="16650"/>
                    </a:cubicBezTo>
                    <a:lnTo>
                      <a:pt x="7569" y="16650"/>
                    </a:lnTo>
                    <a:cubicBezTo>
                      <a:pt x="7360" y="16650"/>
                      <a:pt x="7165" y="16562"/>
                      <a:pt x="7028" y="16418"/>
                    </a:cubicBezTo>
                    <a:cubicBezTo>
                      <a:pt x="6891" y="16274"/>
                      <a:pt x="6807" y="16071"/>
                      <a:pt x="6807" y="15851"/>
                    </a:cubicBezTo>
                    <a:lnTo>
                      <a:pt x="6807" y="4739"/>
                    </a:lnTo>
                    <a:cubicBezTo>
                      <a:pt x="6807" y="4519"/>
                      <a:pt x="6891" y="4316"/>
                      <a:pt x="7028" y="4172"/>
                    </a:cubicBezTo>
                    <a:cubicBezTo>
                      <a:pt x="7165" y="4028"/>
                      <a:pt x="7360" y="3940"/>
                      <a:pt x="7569" y="3940"/>
                    </a:cubicBezTo>
                    <a:close/>
                    <a:moveTo>
                      <a:pt x="8898" y="5138"/>
                    </a:moveTo>
                    <a:cubicBezTo>
                      <a:pt x="8792" y="5134"/>
                      <a:pt x="8703" y="5221"/>
                      <a:pt x="8701" y="5331"/>
                    </a:cubicBezTo>
                    <a:cubicBezTo>
                      <a:pt x="8699" y="5441"/>
                      <a:pt x="8793" y="5537"/>
                      <a:pt x="8898" y="5537"/>
                    </a:cubicBezTo>
                    <a:lnTo>
                      <a:pt x="10792" y="5537"/>
                    </a:lnTo>
                    <a:cubicBezTo>
                      <a:pt x="10898" y="5533"/>
                      <a:pt x="10980" y="5441"/>
                      <a:pt x="10977" y="5331"/>
                    </a:cubicBezTo>
                    <a:cubicBezTo>
                      <a:pt x="10974" y="5226"/>
                      <a:pt x="10893" y="5141"/>
                      <a:pt x="10792" y="5138"/>
                    </a:cubicBezTo>
                    <a:lnTo>
                      <a:pt x="8898" y="5138"/>
                    </a:lnTo>
                    <a:close/>
                    <a:moveTo>
                      <a:pt x="7371" y="6323"/>
                    </a:moveTo>
                    <a:lnTo>
                      <a:pt x="7371" y="14268"/>
                    </a:lnTo>
                    <a:lnTo>
                      <a:pt x="12381" y="14268"/>
                    </a:lnTo>
                    <a:lnTo>
                      <a:pt x="12381" y="6323"/>
                    </a:lnTo>
                    <a:lnTo>
                      <a:pt x="7371" y="6323"/>
                    </a:lnTo>
                    <a:close/>
                    <a:moveTo>
                      <a:pt x="10030" y="14667"/>
                    </a:moveTo>
                    <a:cubicBezTo>
                      <a:pt x="9717" y="14667"/>
                      <a:pt x="9464" y="14932"/>
                      <a:pt x="9464" y="15259"/>
                    </a:cubicBezTo>
                    <a:cubicBezTo>
                      <a:pt x="9464" y="15586"/>
                      <a:pt x="9717" y="15851"/>
                      <a:pt x="10030" y="15851"/>
                    </a:cubicBezTo>
                    <a:cubicBezTo>
                      <a:pt x="10342" y="15851"/>
                      <a:pt x="10596" y="15586"/>
                      <a:pt x="10596" y="15259"/>
                    </a:cubicBezTo>
                    <a:cubicBezTo>
                      <a:pt x="10596" y="14932"/>
                      <a:pt x="10342" y="14667"/>
                      <a:pt x="10030" y="14667"/>
                    </a:cubicBezTo>
                    <a:close/>
                  </a:path>
                </a:pathLst>
              </a:custGeom>
              <a:solidFill>
                <a:schemeClr val="accent2"/>
              </a:solidFill>
              <a:ln w="12700" cap="flat">
                <a:noFill/>
                <a:miter lim="400000"/>
              </a:ln>
              <a:effectLst/>
            </p:spPr>
            <p:txBody>
              <a:bodyPr wrap="square" lIns="0" tIns="0" rIns="0" bIns="0" numCol="1" anchor="ctr">
                <a:noAutofit/>
              </a:bodyPr>
              <a:lstStyle/>
              <a:p>
                <a:endParaRPr sz="1200"/>
              </a:p>
            </p:txBody>
          </p:sp>
          <p:sp>
            <p:nvSpPr>
              <p:cNvPr id="23" name="Shape 24">
                <a:extLst>
                  <a:ext uri="{FF2B5EF4-FFF2-40B4-BE49-F238E27FC236}">
                    <a16:creationId xmlns:a16="http://schemas.microsoft.com/office/drawing/2014/main" id="{6C66EE91-52FA-1148-8B6F-54EC4B7EE8FB}"/>
                  </a:ext>
                </a:extLst>
              </p:cNvPr>
              <p:cNvSpPr/>
              <p:nvPr/>
            </p:nvSpPr>
            <p:spPr>
              <a:xfrm>
                <a:off x="815504" y="126863"/>
                <a:ext cx="4450508" cy="381001"/>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400" dirty="0"/>
                  <a:t>T </a:t>
                </a:r>
                <a:r>
                  <a:rPr lang="es-ES" sz="1400" dirty="0"/>
                  <a:t>0034 608 601 029</a:t>
                </a:r>
                <a:endParaRPr sz="1400" dirty="0"/>
              </a:p>
            </p:txBody>
          </p:sp>
        </p:grpSp>
        <p:grpSp>
          <p:nvGrpSpPr>
            <p:cNvPr id="7" name="Group 28">
              <a:extLst>
                <a:ext uri="{FF2B5EF4-FFF2-40B4-BE49-F238E27FC236}">
                  <a16:creationId xmlns:a16="http://schemas.microsoft.com/office/drawing/2014/main" id="{D0C47140-8C63-5348-9F95-54F3F1DCB0E0}"/>
                </a:ext>
              </a:extLst>
            </p:cNvPr>
            <p:cNvGrpSpPr/>
            <p:nvPr/>
          </p:nvGrpSpPr>
          <p:grpSpPr>
            <a:xfrm>
              <a:off x="73" y="890911"/>
              <a:ext cx="5266012" cy="634729"/>
              <a:chOff x="0" y="0"/>
              <a:chExt cx="5266011" cy="634727"/>
            </a:xfrm>
          </p:grpSpPr>
          <p:sp>
            <p:nvSpPr>
              <p:cNvPr id="20" name="Shape 26">
                <a:extLst>
                  <a:ext uri="{FF2B5EF4-FFF2-40B4-BE49-F238E27FC236}">
                    <a16:creationId xmlns:a16="http://schemas.microsoft.com/office/drawing/2014/main" id="{E820639D-FEA8-274C-9D13-11352031A7EB}"/>
                  </a:ext>
                </a:extLst>
              </p:cNvPr>
              <p:cNvSpPr/>
              <p:nvPr/>
            </p:nvSpPr>
            <p:spPr>
              <a:xfrm>
                <a:off x="0" y="0"/>
                <a:ext cx="634853" cy="634728"/>
              </a:xfrm>
              <a:custGeom>
                <a:avLst/>
                <a:gdLst/>
                <a:ahLst/>
                <a:cxnLst>
                  <a:cxn ang="0">
                    <a:pos x="wd2" y="hd2"/>
                  </a:cxn>
                  <a:cxn ang="5400000">
                    <a:pos x="wd2" y="hd2"/>
                  </a:cxn>
                  <a:cxn ang="10800000">
                    <a:pos x="wd2" y="hd2"/>
                  </a:cxn>
                  <a:cxn ang="16200000">
                    <a:pos x="wd2" y="hd2"/>
                  </a:cxn>
                </a:cxnLst>
                <a:rect l="0" t="0" r="r" b="b"/>
                <a:pathLst>
                  <a:path w="19678" h="20594" extrusionOk="0">
                    <a:moveTo>
                      <a:pt x="9845" y="0"/>
                    </a:moveTo>
                    <a:cubicBezTo>
                      <a:pt x="7327" y="0"/>
                      <a:pt x="4804" y="1002"/>
                      <a:pt x="2882" y="3013"/>
                    </a:cubicBezTo>
                    <a:cubicBezTo>
                      <a:pt x="-961" y="7036"/>
                      <a:pt x="-961" y="13554"/>
                      <a:pt x="2882" y="17577"/>
                    </a:cubicBezTo>
                    <a:cubicBezTo>
                      <a:pt x="6726" y="21600"/>
                      <a:pt x="12952" y="21600"/>
                      <a:pt x="16796" y="17577"/>
                    </a:cubicBezTo>
                    <a:cubicBezTo>
                      <a:pt x="20639" y="13554"/>
                      <a:pt x="20639" y="7036"/>
                      <a:pt x="16796" y="3013"/>
                    </a:cubicBezTo>
                    <a:cubicBezTo>
                      <a:pt x="14874" y="1002"/>
                      <a:pt x="12364" y="0"/>
                      <a:pt x="9845" y="0"/>
                    </a:cubicBezTo>
                    <a:close/>
                    <a:moveTo>
                      <a:pt x="9845" y="4533"/>
                    </a:moveTo>
                    <a:cubicBezTo>
                      <a:pt x="12743" y="4533"/>
                      <a:pt x="15113" y="6874"/>
                      <a:pt x="15332" y="9851"/>
                    </a:cubicBezTo>
                    <a:cubicBezTo>
                      <a:pt x="15332" y="9851"/>
                      <a:pt x="15344" y="9851"/>
                      <a:pt x="15344" y="9851"/>
                    </a:cubicBezTo>
                    <a:lnTo>
                      <a:pt x="15344" y="10739"/>
                    </a:lnTo>
                    <a:lnTo>
                      <a:pt x="15332" y="10739"/>
                    </a:lnTo>
                    <a:cubicBezTo>
                      <a:pt x="15116" y="13719"/>
                      <a:pt x="12745" y="16070"/>
                      <a:pt x="9845" y="16070"/>
                    </a:cubicBezTo>
                    <a:cubicBezTo>
                      <a:pt x="6945" y="16070"/>
                      <a:pt x="4562" y="13719"/>
                      <a:pt x="4346" y="10739"/>
                    </a:cubicBezTo>
                    <a:lnTo>
                      <a:pt x="4334" y="10739"/>
                    </a:lnTo>
                    <a:lnTo>
                      <a:pt x="4334" y="9851"/>
                    </a:lnTo>
                    <a:lnTo>
                      <a:pt x="4346" y="9851"/>
                    </a:lnTo>
                    <a:cubicBezTo>
                      <a:pt x="4564" y="6874"/>
                      <a:pt x="6947" y="4533"/>
                      <a:pt x="9845" y="4533"/>
                    </a:cubicBezTo>
                    <a:close/>
                    <a:moveTo>
                      <a:pt x="9845" y="5421"/>
                    </a:moveTo>
                    <a:cubicBezTo>
                      <a:pt x="9698" y="5421"/>
                      <a:pt x="9546" y="5422"/>
                      <a:pt x="9402" y="5434"/>
                    </a:cubicBezTo>
                    <a:cubicBezTo>
                      <a:pt x="9339" y="5557"/>
                      <a:pt x="9000" y="6229"/>
                      <a:pt x="8689" y="7185"/>
                    </a:cubicBezTo>
                    <a:lnTo>
                      <a:pt x="10989" y="7185"/>
                    </a:lnTo>
                    <a:cubicBezTo>
                      <a:pt x="10678" y="6229"/>
                      <a:pt x="10340" y="5557"/>
                      <a:pt x="10276" y="5434"/>
                    </a:cubicBezTo>
                    <a:cubicBezTo>
                      <a:pt x="10133" y="5422"/>
                      <a:pt x="9992" y="5421"/>
                      <a:pt x="9845" y="5421"/>
                    </a:cubicBezTo>
                    <a:close/>
                    <a:moveTo>
                      <a:pt x="8455" y="5627"/>
                    </a:moveTo>
                    <a:cubicBezTo>
                      <a:pt x="7579" y="5912"/>
                      <a:pt x="6823" y="6462"/>
                      <a:pt x="6253" y="7185"/>
                    </a:cubicBezTo>
                    <a:lnTo>
                      <a:pt x="7840" y="7185"/>
                    </a:lnTo>
                    <a:cubicBezTo>
                      <a:pt x="8072" y="6472"/>
                      <a:pt x="8318" y="5917"/>
                      <a:pt x="8455" y="5627"/>
                    </a:cubicBezTo>
                    <a:close/>
                    <a:moveTo>
                      <a:pt x="11223" y="5627"/>
                    </a:moveTo>
                    <a:cubicBezTo>
                      <a:pt x="11361" y="5917"/>
                      <a:pt x="11606" y="6472"/>
                      <a:pt x="11838" y="7185"/>
                    </a:cubicBezTo>
                    <a:lnTo>
                      <a:pt x="13437" y="7185"/>
                    </a:lnTo>
                    <a:cubicBezTo>
                      <a:pt x="12867" y="6462"/>
                      <a:pt x="12100" y="5912"/>
                      <a:pt x="11223" y="5627"/>
                    </a:cubicBezTo>
                    <a:close/>
                    <a:moveTo>
                      <a:pt x="5687" y="8074"/>
                    </a:moveTo>
                    <a:cubicBezTo>
                      <a:pt x="5424" y="8616"/>
                      <a:pt x="5261" y="9216"/>
                      <a:pt x="5207" y="9851"/>
                    </a:cubicBezTo>
                    <a:lnTo>
                      <a:pt x="7311" y="9851"/>
                    </a:lnTo>
                    <a:cubicBezTo>
                      <a:pt x="7346" y="9230"/>
                      <a:pt x="7458" y="8626"/>
                      <a:pt x="7594" y="8074"/>
                    </a:cubicBezTo>
                    <a:lnTo>
                      <a:pt x="5687" y="8074"/>
                    </a:lnTo>
                    <a:close/>
                    <a:moveTo>
                      <a:pt x="8430" y="8074"/>
                    </a:moveTo>
                    <a:cubicBezTo>
                      <a:pt x="8296" y="8626"/>
                      <a:pt x="8194" y="9230"/>
                      <a:pt x="8160" y="9851"/>
                    </a:cubicBezTo>
                    <a:cubicBezTo>
                      <a:pt x="8160" y="9851"/>
                      <a:pt x="11518" y="9851"/>
                      <a:pt x="11518" y="9851"/>
                    </a:cubicBezTo>
                    <a:cubicBezTo>
                      <a:pt x="11483" y="9230"/>
                      <a:pt x="11383" y="8626"/>
                      <a:pt x="11248" y="8074"/>
                    </a:cubicBezTo>
                    <a:lnTo>
                      <a:pt x="8430" y="8074"/>
                    </a:lnTo>
                    <a:close/>
                    <a:moveTo>
                      <a:pt x="12096" y="8074"/>
                    </a:moveTo>
                    <a:cubicBezTo>
                      <a:pt x="12232" y="8626"/>
                      <a:pt x="12332" y="9230"/>
                      <a:pt x="12367" y="9851"/>
                    </a:cubicBezTo>
                    <a:lnTo>
                      <a:pt x="14483" y="9851"/>
                    </a:lnTo>
                    <a:cubicBezTo>
                      <a:pt x="14429" y="9216"/>
                      <a:pt x="14256" y="8616"/>
                      <a:pt x="13991" y="8074"/>
                    </a:cubicBezTo>
                    <a:lnTo>
                      <a:pt x="12096" y="8074"/>
                    </a:lnTo>
                    <a:close/>
                    <a:moveTo>
                      <a:pt x="5207" y="10739"/>
                    </a:moveTo>
                    <a:cubicBezTo>
                      <a:pt x="5261" y="11374"/>
                      <a:pt x="5424" y="11964"/>
                      <a:pt x="5687" y="12503"/>
                    </a:cubicBezTo>
                    <a:lnTo>
                      <a:pt x="7557" y="12503"/>
                    </a:lnTo>
                    <a:cubicBezTo>
                      <a:pt x="7434" y="11969"/>
                      <a:pt x="7343" y="11382"/>
                      <a:pt x="7311" y="10739"/>
                    </a:cubicBezTo>
                    <a:cubicBezTo>
                      <a:pt x="7311" y="10739"/>
                      <a:pt x="5207" y="10739"/>
                      <a:pt x="5207" y="10739"/>
                    </a:cubicBezTo>
                    <a:close/>
                    <a:moveTo>
                      <a:pt x="8160" y="10739"/>
                    </a:moveTo>
                    <a:cubicBezTo>
                      <a:pt x="8190" y="11382"/>
                      <a:pt x="8283" y="11969"/>
                      <a:pt x="8406" y="12503"/>
                    </a:cubicBezTo>
                    <a:lnTo>
                      <a:pt x="11272" y="12503"/>
                    </a:lnTo>
                    <a:cubicBezTo>
                      <a:pt x="11395" y="11969"/>
                      <a:pt x="11487" y="11382"/>
                      <a:pt x="11518" y="10739"/>
                    </a:cubicBezTo>
                    <a:cubicBezTo>
                      <a:pt x="11518" y="10739"/>
                      <a:pt x="8160" y="10739"/>
                      <a:pt x="8160" y="10739"/>
                    </a:cubicBezTo>
                    <a:close/>
                    <a:moveTo>
                      <a:pt x="12367" y="10739"/>
                    </a:moveTo>
                    <a:cubicBezTo>
                      <a:pt x="12335" y="11382"/>
                      <a:pt x="12244" y="11969"/>
                      <a:pt x="12121" y="12503"/>
                    </a:cubicBezTo>
                    <a:lnTo>
                      <a:pt x="13991" y="12503"/>
                    </a:lnTo>
                    <a:cubicBezTo>
                      <a:pt x="14256" y="11964"/>
                      <a:pt x="14429" y="11374"/>
                      <a:pt x="14483" y="10739"/>
                    </a:cubicBezTo>
                    <a:lnTo>
                      <a:pt x="12367" y="10739"/>
                    </a:lnTo>
                    <a:close/>
                    <a:moveTo>
                      <a:pt x="6253" y="13392"/>
                    </a:moveTo>
                    <a:cubicBezTo>
                      <a:pt x="6820" y="14113"/>
                      <a:pt x="7571" y="14663"/>
                      <a:pt x="8443" y="14950"/>
                    </a:cubicBezTo>
                    <a:cubicBezTo>
                      <a:pt x="8295" y="14666"/>
                      <a:pt x="8038" y="14120"/>
                      <a:pt x="7803" y="13392"/>
                    </a:cubicBezTo>
                    <a:lnTo>
                      <a:pt x="6253" y="13392"/>
                    </a:lnTo>
                    <a:close/>
                    <a:moveTo>
                      <a:pt x="8652" y="13392"/>
                    </a:moveTo>
                    <a:cubicBezTo>
                      <a:pt x="8970" y="14378"/>
                      <a:pt x="9333" y="15023"/>
                      <a:pt x="9402" y="15143"/>
                    </a:cubicBezTo>
                    <a:cubicBezTo>
                      <a:pt x="9546" y="15158"/>
                      <a:pt x="9698" y="15169"/>
                      <a:pt x="9845" y="15169"/>
                    </a:cubicBezTo>
                    <a:cubicBezTo>
                      <a:pt x="9993" y="15169"/>
                      <a:pt x="10133" y="15158"/>
                      <a:pt x="10276" y="15143"/>
                    </a:cubicBezTo>
                    <a:cubicBezTo>
                      <a:pt x="10346" y="15023"/>
                      <a:pt x="10708" y="14378"/>
                      <a:pt x="11026" y="13392"/>
                    </a:cubicBezTo>
                    <a:lnTo>
                      <a:pt x="8652" y="13392"/>
                    </a:lnTo>
                    <a:close/>
                    <a:moveTo>
                      <a:pt x="11875" y="13392"/>
                    </a:moveTo>
                    <a:cubicBezTo>
                      <a:pt x="11641" y="14120"/>
                      <a:pt x="11384" y="14666"/>
                      <a:pt x="11235" y="14950"/>
                    </a:cubicBezTo>
                    <a:cubicBezTo>
                      <a:pt x="12107" y="14663"/>
                      <a:pt x="12870" y="14113"/>
                      <a:pt x="13437" y="13392"/>
                    </a:cubicBezTo>
                    <a:lnTo>
                      <a:pt x="11875" y="13392"/>
                    </a:lnTo>
                    <a:close/>
                  </a:path>
                </a:pathLst>
              </a:custGeom>
              <a:solidFill>
                <a:schemeClr val="accent2">
                  <a:lumMod val="75000"/>
                </a:schemeClr>
              </a:solidFill>
              <a:ln w="12700" cap="flat">
                <a:noFill/>
                <a:miter lim="400000"/>
              </a:ln>
              <a:effectLst/>
            </p:spPr>
            <p:txBody>
              <a:bodyPr wrap="square" lIns="0" tIns="0" rIns="0" bIns="0" numCol="1" anchor="ctr">
                <a:noAutofit/>
              </a:bodyPr>
              <a:lstStyle/>
              <a:p>
                <a:endParaRPr sz="1200"/>
              </a:p>
            </p:txBody>
          </p:sp>
          <p:sp>
            <p:nvSpPr>
              <p:cNvPr id="21" name="Shape 27">
                <a:extLst>
                  <a:ext uri="{FF2B5EF4-FFF2-40B4-BE49-F238E27FC236}">
                    <a16:creationId xmlns:a16="http://schemas.microsoft.com/office/drawing/2014/main" id="{DDF932E1-A35D-E04A-A284-1C5EFE22C081}"/>
                  </a:ext>
                </a:extLst>
              </p:cNvPr>
              <p:cNvSpPr/>
              <p:nvPr/>
            </p:nvSpPr>
            <p:spPr>
              <a:xfrm>
                <a:off x="815504" y="126863"/>
                <a:ext cx="4450508" cy="381001"/>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400" dirty="0"/>
                  <a:t>www.</a:t>
                </a:r>
                <a:r>
                  <a:rPr lang="es-ES" sz="1400" dirty="0" err="1"/>
                  <a:t>ivanosuna</a:t>
                </a:r>
                <a:r>
                  <a:rPr sz="1400" dirty="0"/>
                  <a:t>.com</a:t>
                </a:r>
              </a:p>
            </p:txBody>
          </p:sp>
        </p:grpSp>
        <p:grpSp>
          <p:nvGrpSpPr>
            <p:cNvPr id="8" name="Group 31">
              <a:extLst>
                <a:ext uri="{FF2B5EF4-FFF2-40B4-BE49-F238E27FC236}">
                  <a16:creationId xmlns:a16="http://schemas.microsoft.com/office/drawing/2014/main" id="{EC602941-04C1-514E-8254-14807E9D0DA8}"/>
                </a:ext>
              </a:extLst>
            </p:cNvPr>
            <p:cNvGrpSpPr/>
            <p:nvPr/>
          </p:nvGrpSpPr>
          <p:grpSpPr>
            <a:xfrm>
              <a:off x="73" y="1781822"/>
              <a:ext cx="5266012" cy="634729"/>
              <a:chOff x="0" y="0"/>
              <a:chExt cx="5266011" cy="634727"/>
            </a:xfrm>
          </p:grpSpPr>
          <p:sp>
            <p:nvSpPr>
              <p:cNvPr id="18" name="Shape 29">
                <a:extLst>
                  <a:ext uri="{FF2B5EF4-FFF2-40B4-BE49-F238E27FC236}">
                    <a16:creationId xmlns:a16="http://schemas.microsoft.com/office/drawing/2014/main" id="{5CA32811-378C-D84D-90FA-90C5047C64B9}"/>
                  </a:ext>
                </a:extLst>
              </p:cNvPr>
              <p:cNvSpPr/>
              <p:nvPr/>
            </p:nvSpPr>
            <p:spPr>
              <a:xfrm>
                <a:off x="0" y="0"/>
                <a:ext cx="634853" cy="634728"/>
              </a:xfrm>
              <a:custGeom>
                <a:avLst/>
                <a:gdLst/>
                <a:ahLst/>
                <a:cxnLst>
                  <a:cxn ang="0">
                    <a:pos x="wd2" y="hd2"/>
                  </a:cxn>
                  <a:cxn ang="5400000">
                    <a:pos x="wd2" y="hd2"/>
                  </a:cxn>
                  <a:cxn ang="10800000">
                    <a:pos x="wd2" y="hd2"/>
                  </a:cxn>
                  <a:cxn ang="16200000">
                    <a:pos x="wd2" y="hd2"/>
                  </a:cxn>
                </a:cxnLst>
                <a:rect l="0" t="0" r="r" b="b"/>
                <a:pathLst>
                  <a:path w="19678" h="20594" extrusionOk="0">
                    <a:moveTo>
                      <a:pt x="9845" y="0"/>
                    </a:moveTo>
                    <a:cubicBezTo>
                      <a:pt x="7327" y="0"/>
                      <a:pt x="4804" y="1002"/>
                      <a:pt x="2882" y="3013"/>
                    </a:cubicBezTo>
                    <a:cubicBezTo>
                      <a:pt x="-961" y="7036"/>
                      <a:pt x="-961" y="13554"/>
                      <a:pt x="2882" y="17577"/>
                    </a:cubicBezTo>
                    <a:cubicBezTo>
                      <a:pt x="6726" y="21600"/>
                      <a:pt x="12952" y="21600"/>
                      <a:pt x="16796" y="17577"/>
                    </a:cubicBezTo>
                    <a:cubicBezTo>
                      <a:pt x="20639" y="13554"/>
                      <a:pt x="20639" y="7036"/>
                      <a:pt x="16796" y="3013"/>
                    </a:cubicBezTo>
                    <a:cubicBezTo>
                      <a:pt x="14874" y="1002"/>
                      <a:pt x="12364" y="0"/>
                      <a:pt x="9845" y="0"/>
                    </a:cubicBezTo>
                    <a:close/>
                    <a:moveTo>
                      <a:pt x="10276" y="4636"/>
                    </a:moveTo>
                    <a:cubicBezTo>
                      <a:pt x="11755" y="4636"/>
                      <a:pt x="12969" y="5010"/>
                      <a:pt x="13942" y="5820"/>
                    </a:cubicBezTo>
                    <a:cubicBezTo>
                      <a:pt x="14965" y="6674"/>
                      <a:pt x="15442" y="7805"/>
                      <a:pt x="15442" y="9220"/>
                    </a:cubicBezTo>
                    <a:cubicBezTo>
                      <a:pt x="15442" y="10335"/>
                      <a:pt x="15153" y="11291"/>
                      <a:pt x="14508" y="12091"/>
                    </a:cubicBezTo>
                    <a:cubicBezTo>
                      <a:pt x="13859" y="12887"/>
                      <a:pt x="13124" y="13431"/>
                      <a:pt x="12293" y="13431"/>
                    </a:cubicBezTo>
                    <a:cubicBezTo>
                      <a:pt x="11862" y="13431"/>
                      <a:pt x="11528" y="13157"/>
                      <a:pt x="11297" y="12903"/>
                    </a:cubicBezTo>
                    <a:cubicBezTo>
                      <a:pt x="11063" y="12648"/>
                      <a:pt x="10952" y="12387"/>
                      <a:pt x="10952" y="12117"/>
                    </a:cubicBezTo>
                    <a:cubicBezTo>
                      <a:pt x="10952" y="12082"/>
                      <a:pt x="10951" y="12044"/>
                      <a:pt x="10952" y="12001"/>
                    </a:cubicBezTo>
                    <a:cubicBezTo>
                      <a:pt x="10955" y="11961"/>
                      <a:pt x="10961" y="11920"/>
                      <a:pt x="10965" y="11873"/>
                    </a:cubicBezTo>
                    <a:cubicBezTo>
                      <a:pt x="10787" y="12224"/>
                      <a:pt x="10582" y="12500"/>
                      <a:pt x="10362" y="12710"/>
                    </a:cubicBezTo>
                    <a:cubicBezTo>
                      <a:pt x="9963" y="13089"/>
                      <a:pt x="9481" y="13418"/>
                      <a:pt x="8923" y="13418"/>
                    </a:cubicBezTo>
                    <a:cubicBezTo>
                      <a:pt x="8355" y="13418"/>
                      <a:pt x="7884" y="13072"/>
                      <a:pt x="7508" y="12645"/>
                    </a:cubicBezTo>
                    <a:cubicBezTo>
                      <a:pt x="7129" y="12216"/>
                      <a:pt x="7053" y="11621"/>
                      <a:pt x="7053" y="10855"/>
                    </a:cubicBezTo>
                    <a:cubicBezTo>
                      <a:pt x="7053" y="9965"/>
                      <a:pt x="7225" y="9133"/>
                      <a:pt x="7803" y="8357"/>
                    </a:cubicBezTo>
                    <a:cubicBezTo>
                      <a:pt x="8380" y="7579"/>
                      <a:pt x="9091" y="7185"/>
                      <a:pt x="9931" y="7185"/>
                    </a:cubicBezTo>
                    <a:cubicBezTo>
                      <a:pt x="10423" y="7185"/>
                      <a:pt x="10804" y="7326"/>
                      <a:pt x="11075" y="7610"/>
                    </a:cubicBezTo>
                    <a:cubicBezTo>
                      <a:pt x="11282" y="7830"/>
                      <a:pt x="11424" y="8086"/>
                      <a:pt x="11494" y="8370"/>
                    </a:cubicBezTo>
                    <a:lnTo>
                      <a:pt x="11838" y="7160"/>
                    </a:lnTo>
                    <a:lnTo>
                      <a:pt x="13031" y="7160"/>
                    </a:lnTo>
                    <a:lnTo>
                      <a:pt x="12207" y="10649"/>
                    </a:lnTo>
                    <a:cubicBezTo>
                      <a:pt x="12136" y="10911"/>
                      <a:pt x="12054" y="11104"/>
                      <a:pt x="12023" y="11229"/>
                    </a:cubicBezTo>
                    <a:cubicBezTo>
                      <a:pt x="11992" y="11353"/>
                      <a:pt x="11986" y="11458"/>
                      <a:pt x="11986" y="11551"/>
                    </a:cubicBezTo>
                    <a:cubicBezTo>
                      <a:pt x="11986" y="11700"/>
                      <a:pt x="12028" y="11833"/>
                      <a:pt x="12121" y="11963"/>
                    </a:cubicBezTo>
                    <a:cubicBezTo>
                      <a:pt x="12215" y="12095"/>
                      <a:pt x="12393" y="12220"/>
                      <a:pt x="12601" y="12220"/>
                    </a:cubicBezTo>
                    <a:cubicBezTo>
                      <a:pt x="13004" y="12220"/>
                      <a:pt x="13375" y="11883"/>
                      <a:pt x="13782" y="11332"/>
                    </a:cubicBezTo>
                    <a:cubicBezTo>
                      <a:pt x="14188" y="10778"/>
                      <a:pt x="14360" y="10043"/>
                      <a:pt x="14360" y="9130"/>
                    </a:cubicBezTo>
                    <a:cubicBezTo>
                      <a:pt x="14360" y="7778"/>
                      <a:pt x="13844" y="6808"/>
                      <a:pt x="12736" y="6220"/>
                    </a:cubicBezTo>
                    <a:cubicBezTo>
                      <a:pt x="12042" y="5845"/>
                      <a:pt x="11254" y="5704"/>
                      <a:pt x="10386" y="5704"/>
                    </a:cubicBezTo>
                    <a:cubicBezTo>
                      <a:pt x="8789" y="5704"/>
                      <a:pt x="7515" y="6175"/>
                      <a:pt x="6548" y="7198"/>
                    </a:cubicBezTo>
                    <a:cubicBezTo>
                      <a:pt x="5675" y="8121"/>
                      <a:pt x="5343" y="9228"/>
                      <a:pt x="5343" y="10520"/>
                    </a:cubicBezTo>
                    <a:cubicBezTo>
                      <a:pt x="5343" y="11955"/>
                      <a:pt x="5747" y="13092"/>
                      <a:pt x="6770" y="13933"/>
                    </a:cubicBezTo>
                    <a:cubicBezTo>
                      <a:pt x="7675" y="14674"/>
                      <a:pt x="8786" y="14886"/>
                      <a:pt x="10091" y="14886"/>
                    </a:cubicBezTo>
                    <a:cubicBezTo>
                      <a:pt x="10983" y="14886"/>
                      <a:pt x="11814" y="14869"/>
                      <a:pt x="12588" y="14525"/>
                    </a:cubicBezTo>
                    <a:cubicBezTo>
                      <a:pt x="13010" y="14343"/>
                      <a:pt x="13441" y="14087"/>
                      <a:pt x="13892" y="13753"/>
                    </a:cubicBezTo>
                    <a:cubicBezTo>
                      <a:pt x="13892" y="13753"/>
                      <a:pt x="14065" y="13624"/>
                      <a:pt x="14065" y="13624"/>
                    </a:cubicBezTo>
                    <a:lnTo>
                      <a:pt x="14581" y="14448"/>
                    </a:lnTo>
                    <a:cubicBezTo>
                      <a:pt x="13915" y="14989"/>
                      <a:pt x="13193" y="15402"/>
                      <a:pt x="12416" y="15684"/>
                    </a:cubicBezTo>
                    <a:cubicBezTo>
                      <a:pt x="11640" y="15966"/>
                      <a:pt x="10827" y="15955"/>
                      <a:pt x="9993" y="15955"/>
                    </a:cubicBezTo>
                    <a:cubicBezTo>
                      <a:pt x="8045" y="15954"/>
                      <a:pt x="6537" y="15484"/>
                      <a:pt x="5466" y="14216"/>
                    </a:cubicBezTo>
                    <a:cubicBezTo>
                      <a:pt x="4579" y="13163"/>
                      <a:pt x="4236" y="11911"/>
                      <a:pt x="4236" y="10469"/>
                    </a:cubicBezTo>
                    <a:cubicBezTo>
                      <a:pt x="4236" y="8857"/>
                      <a:pt x="4692" y="7492"/>
                      <a:pt x="5798" y="6374"/>
                    </a:cubicBezTo>
                    <a:cubicBezTo>
                      <a:pt x="6963" y="5191"/>
                      <a:pt x="8459" y="4636"/>
                      <a:pt x="10276" y="4636"/>
                    </a:cubicBezTo>
                    <a:close/>
                    <a:moveTo>
                      <a:pt x="9882" y="8409"/>
                    </a:moveTo>
                    <a:cubicBezTo>
                      <a:pt x="9485" y="8493"/>
                      <a:pt x="9206" y="8799"/>
                      <a:pt x="9009" y="9155"/>
                    </a:cubicBezTo>
                    <a:cubicBezTo>
                      <a:pt x="8656" y="9792"/>
                      <a:pt x="8590" y="10403"/>
                      <a:pt x="8590" y="10997"/>
                    </a:cubicBezTo>
                    <a:cubicBezTo>
                      <a:pt x="8590" y="11588"/>
                      <a:pt x="8664" y="12194"/>
                      <a:pt x="9378" y="12194"/>
                    </a:cubicBezTo>
                    <a:cubicBezTo>
                      <a:pt x="9881" y="12194"/>
                      <a:pt x="10287" y="11793"/>
                      <a:pt x="10608" y="10997"/>
                    </a:cubicBezTo>
                    <a:cubicBezTo>
                      <a:pt x="10930" y="10196"/>
                      <a:pt x="11100" y="9576"/>
                      <a:pt x="11100" y="9117"/>
                    </a:cubicBezTo>
                    <a:cubicBezTo>
                      <a:pt x="11100" y="8318"/>
                      <a:pt x="10472" y="8284"/>
                      <a:pt x="9882" y="8409"/>
                    </a:cubicBezTo>
                    <a:close/>
                  </a:path>
                </a:pathLst>
              </a:custGeom>
              <a:solidFill>
                <a:schemeClr val="accent2">
                  <a:lumMod val="50000"/>
                </a:schemeClr>
              </a:solidFill>
              <a:ln w="12700" cap="flat">
                <a:noFill/>
                <a:miter lim="400000"/>
              </a:ln>
              <a:effectLst/>
            </p:spPr>
            <p:txBody>
              <a:bodyPr wrap="square" lIns="0" tIns="0" rIns="0" bIns="0" numCol="1" anchor="ctr">
                <a:noAutofit/>
              </a:bodyPr>
              <a:lstStyle/>
              <a:p>
                <a:endParaRPr sz="1200"/>
              </a:p>
            </p:txBody>
          </p:sp>
          <p:sp>
            <p:nvSpPr>
              <p:cNvPr id="19" name="Shape 30">
                <a:extLst>
                  <a:ext uri="{FF2B5EF4-FFF2-40B4-BE49-F238E27FC236}">
                    <a16:creationId xmlns:a16="http://schemas.microsoft.com/office/drawing/2014/main" id="{A8EB7BFC-A5DB-0640-BE82-52F1043264BB}"/>
                  </a:ext>
                </a:extLst>
              </p:cNvPr>
              <p:cNvSpPr/>
              <p:nvPr/>
            </p:nvSpPr>
            <p:spPr>
              <a:xfrm>
                <a:off x="815504" y="126863"/>
                <a:ext cx="4450508" cy="381001"/>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lang="es-ES" sz="1400" dirty="0"/>
                  <a:t>alumnos</a:t>
                </a:r>
                <a:r>
                  <a:rPr sz="1400" dirty="0"/>
                  <a:t>@</a:t>
                </a:r>
                <a:r>
                  <a:rPr lang="es-ES" sz="1400" dirty="0" err="1"/>
                  <a:t>ivanosuna</a:t>
                </a:r>
                <a:r>
                  <a:rPr sz="1400" dirty="0"/>
                  <a:t>.com</a:t>
                </a:r>
              </a:p>
            </p:txBody>
          </p:sp>
        </p:grpSp>
        <p:grpSp>
          <p:nvGrpSpPr>
            <p:cNvPr id="9" name="Group 34">
              <a:extLst>
                <a:ext uri="{FF2B5EF4-FFF2-40B4-BE49-F238E27FC236}">
                  <a16:creationId xmlns:a16="http://schemas.microsoft.com/office/drawing/2014/main" id="{D30B2CD2-787A-0F47-8070-C328BD1B26BC}"/>
                </a:ext>
              </a:extLst>
            </p:cNvPr>
            <p:cNvGrpSpPr/>
            <p:nvPr/>
          </p:nvGrpSpPr>
          <p:grpSpPr>
            <a:xfrm>
              <a:off x="0" y="2672672"/>
              <a:ext cx="5266085" cy="634853"/>
              <a:chOff x="0" y="0"/>
              <a:chExt cx="5266084" cy="634852"/>
            </a:xfrm>
          </p:grpSpPr>
          <p:sp>
            <p:nvSpPr>
              <p:cNvPr id="16" name="Shape 32">
                <a:extLst>
                  <a:ext uri="{FF2B5EF4-FFF2-40B4-BE49-F238E27FC236}">
                    <a16:creationId xmlns:a16="http://schemas.microsoft.com/office/drawing/2014/main" id="{07B7100A-33C0-6F4D-A9BA-FD0B7F046E0B}"/>
                  </a:ext>
                </a:extLst>
              </p:cNvPr>
              <p:cNvSpPr/>
              <p:nvPr/>
            </p:nvSpPr>
            <p:spPr>
              <a:xfrm>
                <a:off x="0" y="0"/>
                <a:ext cx="634853" cy="6348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2083" y="4005"/>
                    </a:moveTo>
                    <a:lnTo>
                      <a:pt x="13973" y="4005"/>
                    </a:lnTo>
                    <a:lnTo>
                      <a:pt x="13973" y="6345"/>
                    </a:lnTo>
                    <a:lnTo>
                      <a:pt x="12803" y="6345"/>
                    </a:lnTo>
                    <a:cubicBezTo>
                      <a:pt x="11920" y="6345"/>
                      <a:pt x="11858" y="6679"/>
                      <a:pt x="11858" y="7290"/>
                    </a:cubicBezTo>
                    <a:lnTo>
                      <a:pt x="11858" y="8460"/>
                    </a:lnTo>
                    <a:lnTo>
                      <a:pt x="13995" y="8460"/>
                    </a:lnTo>
                    <a:lnTo>
                      <a:pt x="13748" y="10800"/>
                    </a:lnTo>
                    <a:lnTo>
                      <a:pt x="11858" y="10800"/>
                    </a:lnTo>
                    <a:cubicBezTo>
                      <a:pt x="11858" y="10800"/>
                      <a:pt x="11858" y="17595"/>
                      <a:pt x="11858" y="17595"/>
                    </a:cubicBezTo>
                    <a:lnTo>
                      <a:pt x="9023" y="17595"/>
                    </a:lnTo>
                    <a:lnTo>
                      <a:pt x="9023" y="10800"/>
                    </a:lnTo>
                    <a:lnTo>
                      <a:pt x="7605" y="10800"/>
                    </a:lnTo>
                    <a:lnTo>
                      <a:pt x="7605" y="8460"/>
                    </a:lnTo>
                    <a:lnTo>
                      <a:pt x="9023" y="8460"/>
                    </a:lnTo>
                    <a:lnTo>
                      <a:pt x="9023" y="7043"/>
                    </a:lnTo>
                    <a:cubicBezTo>
                      <a:pt x="9023" y="5130"/>
                      <a:pt x="9817" y="4005"/>
                      <a:pt x="12083" y="4005"/>
                    </a:cubicBezTo>
                    <a:close/>
                  </a:path>
                </a:pathLst>
              </a:custGeom>
              <a:solidFill>
                <a:schemeClr val="tx1">
                  <a:lumMod val="75000"/>
                  <a:lumOff val="25000"/>
                </a:schemeClr>
              </a:solidFill>
              <a:ln w="12700" cap="flat">
                <a:noFill/>
                <a:miter lim="400000"/>
              </a:ln>
              <a:effectLst/>
            </p:spPr>
            <p:txBody>
              <a:bodyPr wrap="square" lIns="0" tIns="0" rIns="0" bIns="0" numCol="1" anchor="ctr">
                <a:noAutofit/>
              </a:bodyPr>
              <a:lstStyle/>
              <a:p>
                <a:endParaRPr sz="1200"/>
              </a:p>
            </p:txBody>
          </p:sp>
          <p:sp>
            <p:nvSpPr>
              <p:cNvPr id="17" name="Shape 33">
                <a:extLst>
                  <a:ext uri="{FF2B5EF4-FFF2-40B4-BE49-F238E27FC236}">
                    <a16:creationId xmlns:a16="http://schemas.microsoft.com/office/drawing/2014/main" id="{630B1D0B-B2A2-BD4A-8DB8-0E2850A98940}"/>
                  </a:ext>
                </a:extLst>
              </p:cNvPr>
              <p:cNvSpPr/>
              <p:nvPr/>
            </p:nvSpPr>
            <p:spPr>
              <a:xfrm>
                <a:off x="815578" y="126925"/>
                <a:ext cx="4450507" cy="381001"/>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400" dirty="0" err="1"/>
                  <a:t>facebook.com</a:t>
                </a:r>
                <a:r>
                  <a:rPr sz="1400" dirty="0"/>
                  <a:t>/</a:t>
                </a:r>
                <a:r>
                  <a:rPr lang="es-ES" sz="1400" dirty="0" err="1"/>
                  <a:t>ivanosuna</a:t>
                </a:r>
                <a:endParaRPr sz="1400" dirty="0"/>
              </a:p>
            </p:txBody>
          </p:sp>
        </p:grpSp>
        <p:grpSp>
          <p:nvGrpSpPr>
            <p:cNvPr id="10" name="Group 37">
              <a:extLst>
                <a:ext uri="{FF2B5EF4-FFF2-40B4-BE49-F238E27FC236}">
                  <a16:creationId xmlns:a16="http://schemas.microsoft.com/office/drawing/2014/main" id="{A5146A02-E343-364C-8B0F-032FB62F44ED}"/>
                </a:ext>
              </a:extLst>
            </p:cNvPr>
            <p:cNvGrpSpPr/>
            <p:nvPr/>
          </p:nvGrpSpPr>
          <p:grpSpPr>
            <a:xfrm>
              <a:off x="-1" y="3563116"/>
              <a:ext cx="5266086" cy="635788"/>
              <a:chOff x="0" y="0"/>
              <a:chExt cx="5266084" cy="635786"/>
            </a:xfrm>
          </p:grpSpPr>
          <p:sp>
            <p:nvSpPr>
              <p:cNvPr id="14" name="Shape 35">
                <a:extLst>
                  <a:ext uri="{FF2B5EF4-FFF2-40B4-BE49-F238E27FC236}">
                    <a16:creationId xmlns:a16="http://schemas.microsoft.com/office/drawing/2014/main" id="{09717ECE-C9E1-564C-BFE0-E045792B89DF}"/>
                  </a:ext>
                </a:extLst>
              </p:cNvPr>
              <p:cNvSpPr/>
              <p:nvPr/>
            </p:nvSpPr>
            <p:spPr>
              <a:xfrm>
                <a:off x="-1" y="0"/>
                <a:ext cx="634854" cy="635787"/>
              </a:xfrm>
              <a:custGeom>
                <a:avLst/>
                <a:gdLst/>
                <a:ahLst/>
                <a:cxnLst>
                  <a:cxn ang="0">
                    <a:pos x="wd2" y="hd2"/>
                  </a:cxn>
                  <a:cxn ang="5400000">
                    <a:pos x="wd2" y="hd2"/>
                  </a:cxn>
                  <a:cxn ang="10800000">
                    <a:pos x="wd2" y="hd2"/>
                  </a:cxn>
                  <a:cxn ang="16200000">
                    <a:pos x="wd2" y="hd2"/>
                  </a:cxn>
                </a:cxnLst>
                <a:rect l="0" t="0" r="r" b="b"/>
                <a:pathLst>
                  <a:path w="19677" h="20595" extrusionOk="0">
                    <a:moveTo>
                      <a:pt x="9839" y="0"/>
                    </a:moveTo>
                    <a:cubicBezTo>
                      <a:pt x="7319" y="0"/>
                      <a:pt x="4807" y="1014"/>
                      <a:pt x="2885" y="3023"/>
                    </a:cubicBezTo>
                    <a:cubicBezTo>
                      <a:pt x="-961" y="7042"/>
                      <a:pt x="-961" y="13562"/>
                      <a:pt x="2885" y="17581"/>
                    </a:cubicBezTo>
                    <a:cubicBezTo>
                      <a:pt x="6730" y="21600"/>
                      <a:pt x="12948" y="21600"/>
                      <a:pt x="16793" y="17581"/>
                    </a:cubicBezTo>
                    <a:cubicBezTo>
                      <a:pt x="20639" y="13562"/>
                      <a:pt x="20639" y="7042"/>
                      <a:pt x="16793" y="3023"/>
                    </a:cubicBezTo>
                    <a:cubicBezTo>
                      <a:pt x="14871" y="1014"/>
                      <a:pt x="12359" y="0"/>
                      <a:pt x="9839" y="0"/>
                    </a:cubicBezTo>
                    <a:close/>
                    <a:moveTo>
                      <a:pt x="6167" y="4717"/>
                    </a:moveTo>
                    <a:cubicBezTo>
                      <a:pt x="6879" y="4717"/>
                      <a:pt x="7322" y="5224"/>
                      <a:pt x="7336" y="5896"/>
                    </a:cubicBezTo>
                    <a:cubicBezTo>
                      <a:pt x="7336" y="6552"/>
                      <a:pt x="6872" y="7075"/>
                      <a:pt x="6146" y="7075"/>
                    </a:cubicBezTo>
                    <a:cubicBezTo>
                      <a:pt x="5449" y="7075"/>
                      <a:pt x="4997" y="6550"/>
                      <a:pt x="4998" y="5896"/>
                    </a:cubicBezTo>
                    <a:cubicBezTo>
                      <a:pt x="4998" y="5224"/>
                      <a:pt x="5456" y="4717"/>
                      <a:pt x="6167" y="4717"/>
                    </a:cubicBezTo>
                    <a:close/>
                    <a:moveTo>
                      <a:pt x="12301" y="7847"/>
                    </a:moveTo>
                    <a:cubicBezTo>
                      <a:pt x="13670" y="7847"/>
                      <a:pt x="14680" y="8833"/>
                      <a:pt x="14680" y="10935"/>
                    </a:cubicBezTo>
                    <a:lnTo>
                      <a:pt x="14680" y="14858"/>
                    </a:lnTo>
                    <a:lnTo>
                      <a:pt x="12608" y="14858"/>
                    </a:lnTo>
                    <a:lnTo>
                      <a:pt x="12608" y="11192"/>
                    </a:lnTo>
                    <a:cubicBezTo>
                      <a:pt x="12608" y="10273"/>
                      <a:pt x="12315" y="9648"/>
                      <a:pt x="11562" y="9648"/>
                    </a:cubicBezTo>
                    <a:cubicBezTo>
                      <a:pt x="10988" y="9648"/>
                      <a:pt x="10647" y="10055"/>
                      <a:pt x="10495" y="10463"/>
                    </a:cubicBezTo>
                    <a:cubicBezTo>
                      <a:pt x="10441" y="10609"/>
                      <a:pt x="10413" y="10815"/>
                      <a:pt x="10413" y="11020"/>
                    </a:cubicBezTo>
                    <a:lnTo>
                      <a:pt x="10413" y="14858"/>
                    </a:lnTo>
                    <a:lnTo>
                      <a:pt x="8341" y="14858"/>
                    </a:lnTo>
                    <a:cubicBezTo>
                      <a:pt x="8341" y="14858"/>
                      <a:pt x="8348" y="13304"/>
                      <a:pt x="8352" y="11669"/>
                    </a:cubicBezTo>
                    <a:cubicBezTo>
                      <a:pt x="8355" y="10034"/>
                      <a:pt x="8355" y="8319"/>
                      <a:pt x="8341" y="7997"/>
                    </a:cubicBezTo>
                    <a:lnTo>
                      <a:pt x="10413" y="7997"/>
                    </a:lnTo>
                    <a:lnTo>
                      <a:pt x="10413" y="8983"/>
                    </a:lnTo>
                    <a:cubicBezTo>
                      <a:pt x="10689" y="8518"/>
                      <a:pt x="11196" y="7847"/>
                      <a:pt x="12301" y="7847"/>
                    </a:cubicBezTo>
                    <a:close/>
                    <a:moveTo>
                      <a:pt x="5121" y="7997"/>
                    </a:moveTo>
                    <a:lnTo>
                      <a:pt x="7193" y="7997"/>
                    </a:lnTo>
                    <a:lnTo>
                      <a:pt x="7193" y="14858"/>
                    </a:lnTo>
                    <a:lnTo>
                      <a:pt x="5121" y="14858"/>
                    </a:lnTo>
                    <a:lnTo>
                      <a:pt x="5121" y="7997"/>
                    </a:lnTo>
                    <a:close/>
                  </a:path>
                </a:pathLst>
              </a:custGeom>
              <a:solidFill>
                <a:schemeClr val="tx1">
                  <a:lumMod val="65000"/>
                  <a:lumOff val="35000"/>
                </a:schemeClr>
              </a:solidFill>
              <a:ln w="12700" cap="flat">
                <a:noFill/>
                <a:miter lim="400000"/>
              </a:ln>
              <a:effectLst/>
            </p:spPr>
            <p:txBody>
              <a:bodyPr wrap="square" lIns="0" tIns="0" rIns="0" bIns="0" numCol="1" anchor="ctr">
                <a:noAutofit/>
              </a:bodyPr>
              <a:lstStyle/>
              <a:p>
                <a:endParaRPr sz="1200"/>
              </a:p>
            </p:txBody>
          </p:sp>
          <p:sp>
            <p:nvSpPr>
              <p:cNvPr id="15" name="Shape 36">
                <a:extLst>
                  <a:ext uri="{FF2B5EF4-FFF2-40B4-BE49-F238E27FC236}">
                    <a16:creationId xmlns:a16="http://schemas.microsoft.com/office/drawing/2014/main" id="{1C5F1ED2-AA93-2841-A0DC-F96728BE6C8A}"/>
                  </a:ext>
                </a:extLst>
              </p:cNvPr>
              <p:cNvSpPr/>
              <p:nvPr/>
            </p:nvSpPr>
            <p:spPr>
              <a:xfrm>
                <a:off x="815578" y="127392"/>
                <a:ext cx="4450507" cy="381002"/>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400" dirty="0" err="1"/>
                  <a:t>linkedin.com</a:t>
                </a:r>
                <a:r>
                  <a:rPr sz="1400" dirty="0"/>
                  <a:t>/</a:t>
                </a:r>
                <a:r>
                  <a:rPr lang="es-ES" sz="1400" dirty="0" err="1"/>
                  <a:t>ivanosuna</a:t>
                </a:r>
                <a:endParaRPr sz="1400" dirty="0"/>
              </a:p>
            </p:txBody>
          </p:sp>
        </p:grpSp>
        <p:grpSp>
          <p:nvGrpSpPr>
            <p:cNvPr id="11" name="Group 40">
              <a:extLst>
                <a:ext uri="{FF2B5EF4-FFF2-40B4-BE49-F238E27FC236}">
                  <a16:creationId xmlns:a16="http://schemas.microsoft.com/office/drawing/2014/main" id="{39E18071-7B1A-5A40-A11D-215097366ABC}"/>
                </a:ext>
              </a:extLst>
            </p:cNvPr>
            <p:cNvGrpSpPr/>
            <p:nvPr/>
          </p:nvGrpSpPr>
          <p:grpSpPr>
            <a:xfrm>
              <a:off x="-1" y="4454027"/>
              <a:ext cx="5266086" cy="635788"/>
              <a:chOff x="0" y="0"/>
              <a:chExt cx="5266084" cy="635786"/>
            </a:xfrm>
          </p:grpSpPr>
          <p:sp>
            <p:nvSpPr>
              <p:cNvPr id="12" name="Shape 38">
                <a:extLst>
                  <a:ext uri="{FF2B5EF4-FFF2-40B4-BE49-F238E27FC236}">
                    <a16:creationId xmlns:a16="http://schemas.microsoft.com/office/drawing/2014/main" id="{EF77A3B6-4386-0B4A-A256-91289696C62D}"/>
                  </a:ext>
                </a:extLst>
              </p:cNvPr>
              <p:cNvSpPr/>
              <p:nvPr/>
            </p:nvSpPr>
            <p:spPr>
              <a:xfrm>
                <a:off x="0" y="0"/>
                <a:ext cx="634853" cy="635787"/>
              </a:xfrm>
              <a:custGeom>
                <a:avLst/>
                <a:gdLst/>
                <a:ahLst/>
                <a:cxnLst>
                  <a:cxn ang="0">
                    <a:pos x="wd2" y="hd2"/>
                  </a:cxn>
                  <a:cxn ang="5400000">
                    <a:pos x="wd2" y="hd2"/>
                  </a:cxn>
                  <a:cxn ang="10800000">
                    <a:pos x="wd2" y="hd2"/>
                  </a:cxn>
                  <a:cxn ang="16200000">
                    <a:pos x="wd2" y="hd2"/>
                  </a:cxn>
                </a:cxnLst>
                <a:rect l="0" t="0" r="r" b="b"/>
                <a:pathLst>
                  <a:path w="19677" h="20595" extrusionOk="0">
                    <a:moveTo>
                      <a:pt x="9839" y="0"/>
                    </a:moveTo>
                    <a:cubicBezTo>
                      <a:pt x="7319" y="0"/>
                      <a:pt x="4807" y="1014"/>
                      <a:pt x="2885" y="3023"/>
                    </a:cubicBezTo>
                    <a:cubicBezTo>
                      <a:pt x="-961" y="7042"/>
                      <a:pt x="-961" y="13562"/>
                      <a:pt x="2885" y="17581"/>
                    </a:cubicBezTo>
                    <a:cubicBezTo>
                      <a:pt x="6730" y="21600"/>
                      <a:pt x="12948" y="21600"/>
                      <a:pt x="16793" y="17581"/>
                    </a:cubicBezTo>
                    <a:cubicBezTo>
                      <a:pt x="20639" y="13562"/>
                      <a:pt x="20639" y="7042"/>
                      <a:pt x="16793" y="3023"/>
                    </a:cubicBezTo>
                    <a:cubicBezTo>
                      <a:pt x="14871" y="1014"/>
                      <a:pt x="12359" y="0"/>
                      <a:pt x="9839" y="0"/>
                    </a:cubicBezTo>
                    <a:close/>
                    <a:moveTo>
                      <a:pt x="11931" y="5682"/>
                    </a:moveTo>
                    <a:cubicBezTo>
                      <a:pt x="12574" y="5682"/>
                      <a:pt x="13146" y="5957"/>
                      <a:pt x="13552" y="6411"/>
                    </a:cubicBezTo>
                    <a:cubicBezTo>
                      <a:pt x="14059" y="6307"/>
                      <a:pt x="14537" y="6121"/>
                      <a:pt x="14968" y="5853"/>
                    </a:cubicBezTo>
                    <a:cubicBezTo>
                      <a:pt x="14801" y="6397"/>
                      <a:pt x="14444" y="6852"/>
                      <a:pt x="13983" y="7140"/>
                    </a:cubicBezTo>
                    <a:cubicBezTo>
                      <a:pt x="14434" y="7082"/>
                      <a:pt x="14876" y="6960"/>
                      <a:pt x="15275" y="6775"/>
                    </a:cubicBezTo>
                    <a:cubicBezTo>
                      <a:pt x="14977" y="7242"/>
                      <a:pt x="14602" y="7647"/>
                      <a:pt x="14168" y="7976"/>
                    </a:cubicBezTo>
                    <a:cubicBezTo>
                      <a:pt x="14172" y="8076"/>
                      <a:pt x="14168" y="8175"/>
                      <a:pt x="14168" y="8276"/>
                    </a:cubicBezTo>
                    <a:cubicBezTo>
                      <a:pt x="14168" y="11353"/>
                      <a:pt x="11928" y="14901"/>
                      <a:pt x="7829" y="14901"/>
                    </a:cubicBezTo>
                    <a:cubicBezTo>
                      <a:pt x="6570" y="14901"/>
                      <a:pt x="5388" y="14511"/>
                      <a:pt x="4403" y="13850"/>
                    </a:cubicBezTo>
                    <a:cubicBezTo>
                      <a:pt x="4577" y="13872"/>
                      <a:pt x="4756" y="13893"/>
                      <a:pt x="4936" y="13893"/>
                    </a:cubicBezTo>
                    <a:cubicBezTo>
                      <a:pt x="5979" y="13893"/>
                      <a:pt x="6944" y="13509"/>
                      <a:pt x="7705" y="12886"/>
                    </a:cubicBezTo>
                    <a:cubicBezTo>
                      <a:pt x="6731" y="12867"/>
                      <a:pt x="5917" y="12202"/>
                      <a:pt x="5633" y="11278"/>
                    </a:cubicBezTo>
                    <a:cubicBezTo>
                      <a:pt x="5769" y="11305"/>
                      <a:pt x="5899" y="11320"/>
                      <a:pt x="6044" y="11320"/>
                    </a:cubicBezTo>
                    <a:cubicBezTo>
                      <a:pt x="6247" y="11320"/>
                      <a:pt x="6452" y="11287"/>
                      <a:pt x="6639" y="11235"/>
                    </a:cubicBezTo>
                    <a:cubicBezTo>
                      <a:pt x="5619" y="11019"/>
                      <a:pt x="4854" y="10090"/>
                      <a:pt x="4854" y="8962"/>
                    </a:cubicBezTo>
                    <a:cubicBezTo>
                      <a:pt x="4854" y="8952"/>
                      <a:pt x="4854" y="8929"/>
                      <a:pt x="4854" y="8919"/>
                    </a:cubicBezTo>
                    <a:cubicBezTo>
                      <a:pt x="5154" y="9094"/>
                      <a:pt x="5494" y="9206"/>
                      <a:pt x="5859" y="9219"/>
                    </a:cubicBezTo>
                    <a:cubicBezTo>
                      <a:pt x="5262" y="8800"/>
                      <a:pt x="4854" y="8097"/>
                      <a:pt x="4854" y="7290"/>
                    </a:cubicBezTo>
                    <a:cubicBezTo>
                      <a:pt x="4854" y="6862"/>
                      <a:pt x="4971" y="6455"/>
                      <a:pt x="5162" y="6110"/>
                    </a:cubicBezTo>
                    <a:cubicBezTo>
                      <a:pt x="6261" y="7519"/>
                      <a:pt x="7905" y="8437"/>
                      <a:pt x="9757" y="8533"/>
                    </a:cubicBezTo>
                    <a:cubicBezTo>
                      <a:pt x="9718" y="8362"/>
                      <a:pt x="9695" y="8201"/>
                      <a:pt x="9695" y="8019"/>
                    </a:cubicBezTo>
                    <a:cubicBezTo>
                      <a:pt x="9695" y="6732"/>
                      <a:pt x="10701" y="5682"/>
                      <a:pt x="11931" y="5682"/>
                    </a:cubicBezTo>
                    <a:close/>
                  </a:path>
                </a:pathLst>
              </a:custGeom>
              <a:solidFill>
                <a:schemeClr val="tx1">
                  <a:lumMod val="50000"/>
                  <a:lumOff val="50000"/>
                </a:schemeClr>
              </a:solidFill>
              <a:ln w="12700" cap="flat">
                <a:noFill/>
                <a:miter lim="400000"/>
              </a:ln>
              <a:effectLst/>
            </p:spPr>
            <p:txBody>
              <a:bodyPr wrap="square" lIns="0" tIns="0" rIns="0" bIns="0" numCol="1" anchor="ctr">
                <a:noAutofit/>
              </a:bodyPr>
              <a:lstStyle/>
              <a:p>
                <a:endParaRPr sz="1200"/>
              </a:p>
            </p:txBody>
          </p:sp>
          <p:sp>
            <p:nvSpPr>
              <p:cNvPr id="13" name="Shape 39">
                <a:extLst>
                  <a:ext uri="{FF2B5EF4-FFF2-40B4-BE49-F238E27FC236}">
                    <a16:creationId xmlns:a16="http://schemas.microsoft.com/office/drawing/2014/main" id="{4B875CB3-8F45-6D47-A432-4875EEB6BC20}"/>
                  </a:ext>
                </a:extLst>
              </p:cNvPr>
              <p:cNvSpPr/>
              <p:nvPr/>
            </p:nvSpPr>
            <p:spPr>
              <a:xfrm>
                <a:off x="815578" y="127393"/>
                <a:ext cx="4450507" cy="381001"/>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algn="l"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lvl1pPr>
              </a:lstStyle>
              <a:p>
                <a:r>
                  <a:rPr sz="1400" dirty="0" err="1"/>
                  <a:t>twitter.com</a:t>
                </a:r>
                <a:r>
                  <a:rPr sz="1400" dirty="0"/>
                  <a:t>/</a:t>
                </a:r>
                <a:r>
                  <a:rPr lang="es-ES" sz="1400" dirty="0" err="1"/>
                  <a:t>ivanosuna</a:t>
                </a:r>
                <a:endParaRPr sz="1400" dirty="0"/>
              </a:p>
            </p:txBody>
          </p:sp>
        </p:grpSp>
      </p:grpSp>
    </p:spTree>
    <p:extLst>
      <p:ext uri="{BB962C8B-B14F-4D97-AF65-F5344CB8AC3E}">
        <p14:creationId xmlns:p14="http://schemas.microsoft.com/office/powerpoint/2010/main" val="4166435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VAN_OSUNA">
    <p:spTree>
      <p:nvGrpSpPr>
        <p:cNvPr id="1" name=""/>
        <p:cNvGrpSpPr/>
        <p:nvPr/>
      </p:nvGrpSpPr>
      <p:grpSpPr>
        <a:xfrm>
          <a:off x="0" y="0"/>
          <a:ext cx="0" cy="0"/>
          <a:chOff x="0" y="0"/>
          <a:chExt cx="0" cy="0"/>
        </a:xfrm>
      </p:grpSpPr>
      <p:sp>
        <p:nvSpPr>
          <p:cNvPr id="3" name="Triángulo 2">
            <a:extLst>
              <a:ext uri="{FF2B5EF4-FFF2-40B4-BE49-F238E27FC236}">
                <a16:creationId xmlns:a16="http://schemas.microsoft.com/office/drawing/2014/main" id="{D54D7087-F8B3-2A41-B9F3-68ABACC156F5}"/>
              </a:ext>
            </a:extLst>
          </p:cNvPr>
          <p:cNvSpPr/>
          <p:nvPr userDrawn="1"/>
        </p:nvSpPr>
        <p:spPr>
          <a:xfrm rot="10800000">
            <a:off x="5645943" y="2535694"/>
            <a:ext cx="900113" cy="35116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DDDE867F-B2C5-E24C-9929-94F156D14AD2}"/>
              </a:ext>
            </a:extLst>
          </p:cNvPr>
          <p:cNvSpPr/>
          <p:nvPr userDrawn="1"/>
        </p:nvSpPr>
        <p:spPr>
          <a:xfrm>
            <a:off x="-2623596" y="-787078"/>
            <a:ext cx="17439190" cy="3322771"/>
          </a:xfrm>
          <a:prstGeom prst="rect">
            <a:avLst/>
          </a:prstGeom>
          <a:solidFill>
            <a:srgbClr val="31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Shape 22">
            <a:extLst>
              <a:ext uri="{FF2B5EF4-FFF2-40B4-BE49-F238E27FC236}">
                <a16:creationId xmlns:a16="http://schemas.microsoft.com/office/drawing/2014/main" id="{7FBFEE28-871D-164B-8A5E-CF6D82F213BF}"/>
              </a:ext>
            </a:extLst>
          </p:cNvPr>
          <p:cNvSpPr/>
          <p:nvPr/>
        </p:nvSpPr>
        <p:spPr>
          <a:xfrm>
            <a:off x="4212921" y="3116279"/>
            <a:ext cx="3766158" cy="256034"/>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b">
            <a:noAutofit/>
          </a:bodyPr>
          <a:lstStyle>
            <a:lvl1pPr>
              <a:lnSpc>
                <a:spcPct val="100000"/>
              </a:lnSpc>
              <a:defRPr sz="2500">
                <a:solidFill>
                  <a:srgbClr val="3483C8"/>
                </a:solidFill>
                <a:latin typeface="Helvetica Neue Light"/>
                <a:ea typeface="Helvetica Neue Light"/>
                <a:cs typeface="Helvetica Neue Light"/>
                <a:sym typeface="Helvetica Neue Light"/>
              </a:defRPr>
            </a:lvl1pPr>
          </a:lstStyle>
          <a:p>
            <a:pPr algn="ctr"/>
            <a:r>
              <a:rPr lang="es-ES" sz="2400" dirty="0">
                <a:solidFill>
                  <a:schemeClr val="tx1">
                    <a:lumMod val="75000"/>
                    <a:lumOff val="25000"/>
                  </a:schemeClr>
                </a:solidFill>
              </a:rPr>
              <a:t>Iván Osuna Ayuste</a:t>
            </a:r>
            <a:endParaRPr sz="2400" dirty="0">
              <a:solidFill>
                <a:schemeClr val="tx1">
                  <a:lumMod val="75000"/>
                  <a:lumOff val="25000"/>
                </a:schemeClr>
              </a:solidFill>
            </a:endParaRPr>
          </a:p>
        </p:txBody>
      </p:sp>
      <p:sp>
        <p:nvSpPr>
          <p:cNvPr id="17" name="Shape 23">
            <a:extLst>
              <a:ext uri="{FF2B5EF4-FFF2-40B4-BE49-F238E27FC236}">
                <a16:creationId xmlns:a16="http://schemas.microsoft.com/office/drawing/2014/main" id="{362F6658-13CB-BF42-AB9B-2267335A81C8}"/>
              </a:ext>
            </a:extLst>
          </p:cNvPr>
          <p:cNvSpPr/>
          <p:nvPr/>
        </p:nvSpPr>
        <p:spPr>
          <a:xfrm>
            <a:off x="5000047" y="3422092"/>
            <a:ext cx="2191906" cy="173487"/>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t">
            <a:noAutofit/>
          </a:bodyPr>
          <a:lstStyle>
            <a:lvl1pPr defTabSz="584200">
              <a:lnSpc>
                <a:spcPct val="120000"/>
              </a:lnSpc>
              <a:spcBef>
                <a:spcPts val="1000"/>
              </a:spcBef>
              <a:defRPr sz="1600">
                <a:solidFill>
                  <a:srgbClr val="4D4D4D"/>
                </a:solidFill>
                <a:latin typeface="Helvetica Neue Light"/>
                <a:ea typeface="Helvetica Neue Light"/>
                <a:cs typeface="Helvetica Neue Light"/>
                <a:sym typeface="Helvetica Neue Light"/>
              </a:defRPr>
            </a:lvl1pPr>
          </a:lstStyle>
          <a:p>
            <a:pPr algn="ctr"/>
            <a:r>
              <a:rPr lang="es-ES" sz="1400" dirty="0">
                <a:solidFill>
                  <a:schemeClr val="tx1">
                    <a:lumMod val="65000"/>
                    <a:lumOff val="35000"/>
                  </a:schemeClr>
                </a:solidFill>
              </a:rPr>
              <a:t>FORMADOR</a:t>
            </a:r>
            <a:endParaRPr sz="1400" dirty="0">
              <a:solidFill>
                <a:schemeClr val="tx1">
                  <a:lumMod val="65000"/>
                  <a:lumOff val="35000"/>
                </a:schemeClr>
              </a:solidFill>
            </a:endParaRPr>
          </a:p>
        </p:txBody>
      </p:sp>
      <p:sp>
        <p:nvSpPr>
          <p:cNvPr id="24" name="Marcador de texto 23">
            <a:extLst>
              <a:ext uri="{FF2B5EF4-FFF2-40B4-BE49-F238E27FC236}">
                <a16:creationId xmlns:a16="http://schemas.microsoft.com/office/drawing/2014/main" id="{289BCDE9-0A92-BE4D-AEED-091A7A4EAB6E}"/>
              </a:ext>
            </a:extLst>
          </p:cNvPr>
          <p:cNvSpPr>
            <a:spLocks noGrp="1"/>
          </p:cNvSpPr>
          <p:nvPr userDrawn="1">
            <p:ph type="body" sz="quarter" idx="13"/>
          </p:nvPr>
        </p:nvSpPr>
        <p:spPr>
          <a:xfrm>
            <a:off x="1706861" y="3824998"/>
            <a:ext cx="8778278" cy="554037"/>
          </a:xfrm>
          <a:noFill/>
          <a:ln w="12700" cap="flat">
            <a:noFill/>
            <a:miter lim="400000"/>
          </a:ln>
          <a:effectLst/>
        </p:spPr>
        <p:txBody>
          <a:bodyPr wrap="square" lIns="0" tIns="0" rIns="0" bIns="0" numCol="1" anchor="b">
            <a:noAutofit/>
          </a:bodyPr>
          <a:lstStyle>
            <a:lvl1pPr marL="0" indent="0">
              <a:buNone/>
              <a:defRPr lang="es-ES" sz="2400" smtClean="0">
                <a:solidFill>
                  <a:schemeClr val="accent2"/>
                </a:solidFill>
                <a:latin typeface="+mn-lt"/>
                <a:ea typeface="+mn-ea"/>
                <a:cs typeface="+mn-cs"/>
              </a:defRPr>
            </a:lvl1pPr>
            <a:lvl2pPr>
              <a:defRPr lang="es-ES" sz="1800" smtClean="0">
                <a:solidFill>
                  <a:schemeClr val="tx1"/>
                </a:solidFill>
                <a:latin typeface="+mn-lt"/>
                <a:ea typeface="+mn-ea"/>
                <a:cs typeface="+mn-cs"/>
              </a:defRPr>
            </a:lvl2pPr>
            <a:lvl3pPr>
              <a:defRPr lang="es-ES" sz="1800" smtClean="0">
                <a:solidFill>
                  <a:schemeClr val="tx1"/>
                </a:solidFill>
                <a:latin typeface="+mn-lt"/>
                <a:ea typeface="+mn-ea"/>
                <a:cs typeface="+mn-cs"/>
              </a:defRPr>
            </a:lvl3pPr>
            <a:lvl4pPr>
              <a:defRPr lang="es-ES" smtClean="0">
                <a:solidFill>
                  <a:schemeClr val="tx1"/>
                </a:solidFill>
                <a:latin typeface="+mn-lt"/>
                <a:ea typeface="+mn-ea"/>
                <a:cs typeface="+mn-cs"/>
              </a:defRPr>
            </a:lvl4pPr>
            <a:lvl5pPr>
              <a:defRPr lang="es-ES">
                <a:solidFill>
                  <a:schemeClr val="tx1"/>
                </a:solidFill>
                <a:latin typeface="+mn-lt"/>
                <a:ea typeface="+mn-ea"/>
                <a:cs typeface="+mn-cs"/>
              </a:defRPr>
            </a:lvl5pPr>
          </a:lstStyle>
          <a:p>
            <a:pPr marL="0" lvl="0"/>
            <a:r>
              <a:rPr lang="es-ES" dirty="0"/>
              <a:t>Haga clic para modificar los estilos de texto del patrón</a:t>
            </a:r>
          </a:p>
        </p:txBody>
      </p:sp>
      <p:sp>
        <p:nvSpPr>
          <p:cNvPr id="22" name="Marcador de texto 21">
            <a:extLst>
              <a:ext uri="{FF2B5EF4-FFF2-40B4-BE49-F238E27FC236}">
                <a16:creationId xmlns:a16="http://schemas.microsoft.com/office/drawing/2014/main" id="{C0BDC164-318C-6244-B1BD-AAFFE4FB2FEE}"/>
              </a:ext>
            </a:extLst>
          </p:cNvPr>
          <p:cNvSpPr>
            <a:spLocks noGrp="1"/>
          </p:cNvSpPr>
          <p:nvPr userDrawn="1">
            <p:ph type="body" sz="quarter" idx="12"/>
          </p:nvPr>
        </p:nvSpPr>
        <p:spPr>
          <a:xfrm>
            <a:off x="1706861" y="4718447"/>
            <a:ext cx="8778278" cy="1736724"/>
          </a:xfrm>
          <a:noFill/>
          <a:ln w="12700" cap="flat">
            <a:noFill/>
            <a:miter lim="400000"/>
          </a:ln>
          <a:effectLst/>
        </p:spPr>
        <p:txBody>
          <a:bodyPr wrap="square" lIns="0" tIns="0" rIns="0" bIns="0" numCol="1" anchor="t">
            <a:noAutofit/>
          </a:bodyPr>
          <a:lstStyle>
            <a:lvl1pPr marL="0" indent="0">
              <a:buFont typeface="Arial" panose="020B0604020202020204" pitchFamily="34" charset="0"/>
              <a:buNone/>
              <a:defRPr lang="es-ES" sz="1400" smtClean="0">
                <a:solidFill>
                  <a:srgbClr val="4C4C4C"/>
                </a:solidFill>
                <a:latin typeface="Helvetica Neue Light"/>
                <a:ea typeface="Helvetica Neue Light"/>
                <a:cs typeface="Helvetica Neue Light"/>
              </a:defRPr>
            </a:lvl1pPr>
            <a:lvl2pPr marL="171450" indent="0">
              <a:buFont typeface="Arial" panose="020B0604020202020204" pitchFamily="34" charset="0"/>
              <a:buNone/>
              <a:defRPr lang="es-ES" sz="1800" smtClean="0">
                <a:solidFill>
                  <a:schemeClr val="tx1"/>
                </a:solidFill>
                <a:latin typeface="+mn-lt"/>
                <a:ea typeface="+mn-ea"/>
                <a:cs typeface="+mn-cs"/>
              </a:defRPr>
            </a:lvl2pPr>
            <a:lvl3pPr marL="628650" indent="0">
              <a:buFont typeface="Arial" panose="020B0604020202020204" pitchFamily="34" charset="0"/>
              <a:buNone/>
              <a:defRPr lang="es-ES" sz="1800" smtClean="0">
                <a:solidFill>
                  <a:schemeClr val="tx1"/>
                </a:solidFill>
                <a:latin typeface="+mn-lt"/>
                <a:ea typeface="+mn-ea"/>
                <a:cs typeface="+mn-cs"/>
              </a:defRPr>
            </a:lvl3pPr>
            <a:lvl4pPr marL="1085850" indent="0">
              <a:buFont typeface="Arial" panose="020B0604020202020204" pitchFamily="34" charset="0"/>
              <a:buNone/>
              <a:defRPr lang="es-ES" smtClean="0">
                <a:solidFill>
                  <a:schemeClr val="tx1"/>
                </a:solidFill>
                <a:latin typeface="+mn-lt"/>
                <a:ea typeface="+mn-ea"/>
                <a:cs typeface="+mn-cs"/>
              </a:defRPr>
            </a:lvl4pPr>
            <a:lvl5pPr marL="1543050" indent="0">
              <a:buFont typeface="Arial" panose="020B0604020202020204" pitchFamily="34" charset="0"/>
              <a:buNone/>
              <a:defRPr lang="es-ES">
                <a:solidFill>
                  <a:schemeClr val="tx1"/>
                </a:solidFill>
                <a:latin typeface="+mn-lt"/>
                <a:ea typeface="+mn-ea"/>
                <a:cs typeface="+mn-cs"/>
              </a:defRPr>
            </a:lvl5pPr>
          </a:lstStyle>
          <a:p>
            <a:pPr marL="0" lvl="0" defTabSz="584200">
              <a:lnSpc>
                <a:spcPct val="110000"/>
              </a:lnSpc>
              <a:spcBef>
                <a:spcPts val="3000"/>
              </a:spcBef>
            </a:pPr>
            <a:r>
              <a:rPr lang="es-ES"/>
              <a:t>Haga clic para modificar los estilos de texto del patrón</a:t>
            </a:r>
          </a:p>
          <a:p>
            <a:pPr marL="457200" lvl="1"/>
            <a:r>
              <a:rPr lang="es-ES"/>
              <a:t>Segundo nivel</a:t>
            </a:r>
          </a:p>
          <a:p>
            <a:pPr marL="914400" lvl="2"/>
            <a:r>
              <a:rPr lang="es-ES"/>
              <a:t>Tercer nivel</a:t>
            </a:r>
          </a:p>
          <a:p>
            <a:pPr marL="1371600" lvl="3"/>
            <a:r>
              <a:rPr lang="es-ES"/>
              <a:t>Cuarto nivel</a:t>
            </a:r>
          </a:p>
          <a:p>
            <a:pPr marL="1828800" lvl="4"/>
            <a:r>
              <a:rPr lang="es-ES"/>
              <a:t>Quinto nivel</a:t>
            </a:r>
          </a:p>
        </p:txBody>
      </p:sp>
      <p:pic>
        <p:nvPicPr>
          <p:cNvPr id="20" name="Imagen 19" descr="Imagen que contiene persona, hombre, corbata, foto&#10;&#10;Descripción generada automáticamente">
            <a:extLst>
              <a:ext uri="{FF2B5EF4-FFF2-40B4-BE49-F238E27FC236}">
                <a16:creationId xmlns:a16="http://schemas.microsoft.com/office/drawing/2014/main" id="{DE98B152-E1A5-3C4F-805F-80F4DF406C37}"/>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11500"/>
                    </a14:imgEffect>
                    <a14:imgEffect>
                      <a14:saturation sat="89000"/>
                    </a14:imgEffect>
                  </a14:imgLayer>
                </a14:imgProps>
              </a:ext>
            </a:extLst>
          </a:blip>
          <a:stretch>
            <a:fillRect/>
          </a:stretch>
        </p:blipFill>
        <p:spPr>
          <a:xfrm>
            <a:off x="5112707" y="262565"/>
            <a:ext cx="1966586" cy="1966586"/>
          </a:xfrm>
          <a:prstGeom prst="rect">
            <a:avLst/>
          </a:prstGeom>
        </p:spPr>
      </p:pic>
    </p:spTree>
    <p:extLst>
      <p:ext uri="{BB962C8B-B14F-4D97-AF65-F5344CB8AC3E}">
        <p14:creationId xmlns:p14="http://schemas.microsoft.com/office/powerpoint/2010/main" val="28804450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down)">
                                      <p:cBhvr>
                                        <p:cTn id="9" dur="290">
                                          <p:stCondLst>
                                            <p:cond delay="0"/>
                                          </p:stCondLst>
                                        </p:cTn>
                                        <p:tgtEl>
                                          <p:spTgt spid="2"/>
                                        </p:tgtEl>
                                      </p:cBhvr>
                                    </p:animEffect>
                                    <p:anim calcmode="lin" valueType="num">
                                      <p:cBhvr>
                                        <p:cTn id="10"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1"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2"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3"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4"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5" dur="13">
                                          <p:stCondLst>
                                            <p:cond delay="325"/>
                                          </p:stCondLst>
                                        </p:cTn>
                                        <p:tgtEl>
                                          <p:spTgt spid="2"/>
                                        </p:tgtEl>
                                      </p:cBhvr>
                                      <p:to x="100000" y="60000"/>
                                    </p:animScale>
                                    <p:animScale>
                                      <p:cBhvr>
                                        <p:cTn id="16" dur="83" decel="50000">
                                          <p:stCondLst>
                                            <p:cond delay="338"/>
                                          </p:stCondLst>
                                        </p:cTn>
                                        <p:tgtEl>
                                          <p:spTgt spid="2"/>
                                        </p:tgtEl>
                                      </p:cBhvr>
                                      <p:to x="100000" y="100000"/>
                                    </p:animScale>
                                    <p:animScale>
                                      <p:cBhvr>
                                        <p:cTn id="17" dur="13">
                                          <p:stCondLst>
                                            <p:cond delay="656"/>
                                          </p:stCondLst>
                                        </p:cTn>
                                        <p:tgtEl>
                                          <p:spTgt spid="2"/>
                                        </p:tgtEl>
                                      </p:cBhvr>
                                      <p:to x="100000" y="80000"/>
                                    </p:animScale>
                                    <p:animScale>
                                      <p:cBhvr>
                                        <p:cTn id="18" dur="83" decel="50000">
                                          <p:stCondLst>
                                            <p:cond delay="669"/>
                                          </p:stCondLst>
                                        </p:cTn>
                                        <p:tgtEl>
                                          <p:spTgt spid="2"/>
                                        </p:tgtEl>
                                      </p:cBhvr>
                                      <p:to x="100000" y="100000"/>
                                    </p:animScale>
                                    <p:animScale>
                                      <p:cBhvr>
                                        <p:cTn id="19" dur="13">
                                          <p:stCondLst>
                                            <p:cond delay="821"/>
                                          </p:stCondLst>
                                        </p:cTn>
                                        <p:tgtEl>
                                          <p:spTgt spid="2"/>
                                        </p:tgtEl>
                                      </p:cBhvr>
                                      <p:to x="100000" y="90000"/>
                                    </p:animScale>
                                    <p:animScale>
                                      <p:cBhvr>
                                        <p:cTn id="20" dur="83" decel="50000">
                                          <p:stCondLst>
                                            <p:cond delay="834"/>
                                          </p:stCondLst>
                                        </p:cTn>
                                        <p:tgtEl>
                                          <p:spTgt spid="2"/>
                                        </p:tgtEl>
                                      </p:cBhvr>
                                      <p:to x="100000" y="100000"/>
                                    </p:animScale>
                                    <p:animScale>
                                      <p:cBhvr>
                                        <p:cTn id="21" dur="13">
                                          <p:stCondLst>
                                            <p:cond delay="904"/>
                                          </p:stCondLst>
                                        </p:cTn>
                                        <p:tgtEl>
                                          <p:spTgt spid="2"/>
                                        </p:tgtEl>
                                      </p:cBhvr>
                                      <p:to x="100000" y="95000"/>
                                    </p:animScale>
                                    <p:animScale>
                                      <p:cBhvr>
                                        <p:cTn id="22" dur="83" decel="50000">
                                          <p:stCondLst>
                                            <p:cond delay="917"/>
                                          </p:stCondLst>
                                        </p:cTn>
                                        <p:tgtEl>
                                          <p:spTgt spid="2"/>
                                        </p:tgtEl>
                                      </p:cBhvr>
                                      <p:to x="100000" y="100000"/>
                                    </p:animScale>
                                  </p:childTnLst>
                                </p:cTn>
                              </p:par>
                            </p:childTnLst>
                          </p:cTn>
                        </p:par>
                        <p:par>
                          <p:cTn id="23" fill="hold">
                            <p:stCondLst>
                              <p:cond delay="1000"/>
                            </p:stCondLst>
                            <p:childTnLst>
                              <p:par>
                                <p:cTn id="24" presetID="49" presetClass="entr" presetSubtype="0" decel="10000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360"/>
                                          </p:val>
                                        </p:tav>
                                        <p:tav tm="100000">
                                          <p:val>
                                            <p:fltVal val="0"/>
                                          </p:val>
                                        </p:tav>
                                      </p:tavLst>
                                    </p:anim>
                                    <p:animEffect transition="in" filter="fade">
                                      <p:cBhvr>
                                        <p:cTn id="29" dur="500"/>
                                        <p:tgtEl>
                                          <p:spTgt spid="20"/>
                                        </p:tgtEl>
                                      </p:cBhvr>
                                    </p:animEffect>
                                  </p:childTnLst>
                                </p:cTn>
                              </p:par>
                              <p:par>
                                <p:cTn id="30" presetID="12" presetClass="entr" presetSubtype="2" fill="hold" grpId="0" nodeType="withEffect">
                                  <p:stCondLst>
                                    <p:cond delay="700"/>
                                  </p:stCondLst>
                                  <p:iterate type="lt">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ppt_x</p:attrName>
                                        </p:attrNameLst>
                                      </p:cBhvr>
                                      <p:tavLst>
                                        <p:tav tm="0">
                                          <p:val>
                                            <p:strVal val="#ppt_x+#ppt_w*1.125000"/>
                                          </p:val>
                                        </p:tav>
                                        <p:tav tm="100000">
                                          <p:val>
                                            <p:strVal val="#ppt_x"/>
                                          </p:val>
                                        </p:tav>
                                      </p:tavLst>
                                    </p:anim>
                                    <p:animEffect transition="in" filter="wipe(left)">
                                      <p:cBhvr>
                                        <p:cTn id="33" dur="500"/>
                                        <p:tgtEl>
                                          <p:spTgt spid="16"/>
                                        </p:tgtEl>
                                      </p:cBhvr>
                                    </p:animEffect>
                                  </p:childTnLst>
                                </p:cTn>
                              </p:par>
                            </p:childTnLst>
                          </p:cTn>
                        </p:par>
                        <p:par>
                          <p:cTn id="34" fill="hold">
                            <p:stCondLst>
                              <p:cond delay="29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0" presetClass="emph" presetSubtype="0" fill="hold" grpId="1" nodeType="withEffect">
                                  <p:stCondLst>
                                    <p:cond delay="0"/>
                                  </p:stCondLst>
                                  <p:iterate type="lt">
                                    <p:tmPct val="0"/>
                                  </p:iterate>
                                  <p:childTnLst>
                                    <p:anim calcmode="discrete" valueType="str">
                                      <p:cBhvr override="childStyle">
                                        <p:cTn id="38" dur="1000" fill="hold"/>
                                        <p:tgtEl>
                                          <p:spTgt spid="1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39" presetID="10" presetClass="emph" presetSubtype="0" fill="hold" grpId="1" nodeType="withEffect">
                                  <p:stCondLst>
                                    <p:cond delay="500"/>
                                  </p:stCondLst>
                                  <p:childTnLst>
                                    <p:anim calcmode="discrete" valueType="str">
                                      <p:cBhvr override="childStyle">
                                        <p:cTn id="40" dur="1000" fill="hold"/>
                                        <p:tgtEl>
                                          <p:spTgt spid="1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24">
                                            <p:txEl>
                                              <p:pRg st="0" end="0"/>
                                            </p:txEl>
                                          </p:spTgt>
                                        </p:tgtEl>
                                        <p:attrNameLst>
                                          <p:attrName>style.visibility</p:attrName>
                                        </p:attrNameLst>
                                      </p:cBhvr>
                                      <p:to>
                                        <p:strVal val="visible"/>
                                      </p:to>
                                    </p:set>
                                    <p:anim calcmode="lin" valueType="num">
                                      <p:cBhvr additive="base">
                                        <p:cTn id="45"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46" dur="500"/>
                                        <p:tgtEl>
                                          <p:spTgt spid="24">
                                            <p:txEl>
                                              <p:pRg st="0" end="0"/>
                                            </p:txEl>
                                          </p:spTgt>
                                        </p:tgtEl>
                                      </p:cBhvr>
                                    </p:animEffect>
                                  </p:childTnLst>
                                </p:cTn>
                              </p:par>
                            </p:childTnLst>
                          </p:cTn>
                        </p:par>
                        <p:par>
                          <p:cTn id="47" fill="hold">
                            <p:stCondLst>
                              <p:cond delay="500"/>
                            </p:stCondLst>
                            <p:childTnLst>
                              <p:par>
                                <p:cTn id="48" presetID="12" presetClass="entr" presetSubtype="4" fill="hold" grpId="0" nodeType="afterEffect">
                                  <p:stCondLst>
                                    <p:cond delay="500"/>
                                  </p:stCondLst>
                                  <p:childTnLst>
                                    <p:set>
                                      <p:cBhvr>
                                        <p:cTn id="49" dur="1" fill="hold">
                                          <p:stCondLst>
                                            <p:cond delay="0"/>
                                          </p:stCondLst>
                                        </p:cTn>
                                        <p:tgtEl>
                                          <p:spTgt spid="22">
                                            <p:txEl>
                                              <p:pRg st="0" end="0"/>
                                            </p:txEl>
                                          </p:spTgt>
                                        </p:tgtEl>
                                        <p:attrNameLst>
                                          <p:attrName>style.visibility</p:attrName>
                                        </p:attrNameLst>
                                      </p:cBhvr>
                                      <p:to>
                                        <p:strVal val="visible"/>
                                      </p:to>
                                    </p:set>
                                    <p:anim calcmode="lin" valueType="num">
                                      <p:cBhvr additive="base">
                                        <p:cTn id="50" dur="500"/>
                                        <p:tgtEl>
                                          <p:spTgt spid="22">
                                            <p:txEl>
                                              <p:pRg st="0" end="0"/>
                                            </p:txEl>
                                          </p:spTgt>
                                        </p:tgtEl>
                                        <p:attrNameLst>
                                          <p:attrName>ppt_y</p:attrName>
                                        </p:attrNameLst>
                                      </p:cBhvr>
                                      <p:tavLst>
                                        <p:tav tm="0">
                                          <p:val>
                                            <p:strVal val="#ppt_y+#ppt_h*1.125000"/>
                                          </p:val>
                                        </p:tav>
                                        <p:tav tm="100000">
                                          <p:val>
                                            <p:strVal val="#ppt_y"/>
                                          </p:val>
                                        </p:tav>
                                      </p:tavLst>
                                    </p:anim>
                                    <p:animEffect transition="in" filter="wipe(up)">
                                      <p:cBhvr>
                                        <p:cTn id="51" dur="500"/>
                                        <p:tgtEl>
                                          <p:spTgt spid="22">
                                            <p:txEl>
                                              <p:pRg st="0" end="0"/>
                                            </p:txEl>
                                          </p:spTgt>
                                        </p:tgtEl>
                                      </p:cBhvr>
                                    </p:animEffect>
                                  </p:childTnLst>
                                </p:cTn>
                              </p:par>
                            </p:childTnLst>
                          </p:cTn>
                        </p:par>
                        <p:par>
                          <p:cTn id="52" fill="hold">
                            <p:stCondLst>
                              <p:cond delay="1500"/>
                            </p:stCondLst>
                            <p:childTnLst>
                              <p:par>
                                <p:cTn id="53" presetID="12" presetClass="entr" presetSubtype="4" fill="hold" grpId="0" nodeType="afterEffect">
                                  <p:stCondLst>
                                    <p:cond delay="500"/>
                                  </p:stCondLst>
                                  <p:childTnLst>
                                    <p:set>
                                      <p:cBhvr>
                                        <p:cTn id="54" dur="1" fill="hold">
                                          <p:stCondLst>
                                            <p:cond delay="0"/>
                                          </p:stCondLst>
                                        </p:cTn>
                                        <p:tgtEl>
                                          <p:spTgt spid="22">
                                            <p:txEl>
                                              <p:pRg st="1" end="1"/>
                                            </p:txEl>
                                          </p:spTgt>
                                        </p:tgtEl>
                                        <p:attrNameLst>
                                          <p:attrName>style.visibility</p:attrName>
                                        </p:attrNameLst>
                                      </p:cBhvr>
                                      <p:to>
                                        <p:strVal val="visible"/>
                                      </p:to>
                                    </p:set>
                                    <p:anim calcmode="lin" valueType="num">
                                      <p:cBhvr additive="base">
                                        <p:cTn id="55" dur="500"/>
                                        <p:tgtEl>
                                          <p:spTgt spid="22">
                                            <p:txEl>
                                              <p:pRg st="1" end="1"/>
                                            </p:txEl>
                                          </p:spTgt>
                                        </p:tgtEl>
                                        <p:attrNameLst>
                                          <p:attrName>ppt_y</p:attrName>
                                        </p:attrNameLst>
                                      </p:cBhvr>
                                      <p:tavLst>
                                        <p:tav tm="0">
                                          <p:val>
                                            <p:strVal val="#ppt_y+#ppt_h*1.125000"/>
                                          </p:val>
                                        </p:tav>
                                        <p:tav tm="100000">
                                          <p:val>
                                            <p:strVal val="#ppt_y"/>
                                          </p:val>
                                        </p:tav>
                                      </p:tavLst>
                                    </p:anim>
                                    <p:animEffect transition="in" filter="wipe(up)">
                                      <p:cBhvr>
                                        <p:cTn id="56" dur="500"/>
                                        <p:tgtEl>
                                          <p:spTgt spid="22">
                                            <p:txEl>
                                              <p:pRg st="1" end="1"/>
                                            </p:txEl>
                                          </p:spTgt>
                                        </p:tgtEl>
                                      </p:cBhvr>
                                    </p:animEffect>
                                  </p:childTnLst>
                                </p:cTn>
                              </p:par>
                            </p:childTnLst>
                          </p:cTn>
                        </p:par>
                        <p:par>
                          <p:cTn id="57" fill="hold">
                            <p:stCondLst>
                              <p:cond delay="2500"/>
                            </p:stCondLst>
                            <p:childTnLst>
                              <p:par>
                                <p:cTn id="58" presetID="12" presetClass="entr" presetSubtype="4" fill="hold" grpId="0" nodeType="afterEffect">
                                  <p:stCondLst>
                                    <p:cond delay="500"/>
                                  </p:stCondLst>
                                  <p:childTnLst>
                                    <p:set>
                                      <p:cBhvr>
                                        <p:cTn id="59" dur="1" fill="hold">
                                          <p:stCondLst>
                                            <p:cond delay="0"/>
                                          </p:stCondLst>
                                        </p:cTn>
                                        <p:tgtEl>
                                          <p:spTgt spid="22">
                                            <p:txEl>
                                              <p:pRg st="2" end="2"/>
                                            </p:txEl>
                                          </p:spTgt>
                                        </p:tgtEl>
                                        <p:attrNameLst>
                                          <p:attrName>style.visibility</p:attrName>
                                        </p:attrNameLst>
                                      </p:cBhvr>
                                      <p:to>
                                        <p:strVal val="visible"/>
                                      </p:to>
                                    </p:set>
                                    <p:anim calcmode="lin" valueType="num">
                                      <p:cBhvr additive="base">
                                        <p:cTn id="60" dur="500"/>
                                        <p:tgtEl>
                                          <p:spTgt spid="22">
                                            <p:txEl>
                                              <p:pRg st="2" end="2"/>
                                            </p:txEl>
                                          </p:spTgt>
                                        </p:tgtEl>
                                        <p:attrNameLst>
                                          <p:attrName>ppt_y</p:attrName>
                                        </p:attrNameLst>
                                      </p:cBhvr>
                                      <p:tavLst>
                                        <p:tav tm="0">
                                          <p:val>
                                            <p:strVal val="#ppt_y+#ppt_h*1.125000"/>
                                          </p:val>
                                        </p:tav>
                                        <p:tav tm="100000">
                                          <p:val>
                                            <p:strVal val="#ppt_y"/>
                                          </p:val>
                                        </p:tav>
                                      </p:tavLst>
                                    </p:anim>
                                    <p:animEffect transition="in" filter="wipe(up)">
                                      <p:cBhvr>
                                        <p:cTn id="61" dur="500"/>
                                        <p:tgtEl>
                                          <p:spTgt spid="22">
                                            <p:txEl>
                                              <p:pRg st="2" end="2"/>
                                            </p:txEl>
                                          </p:spTgt>
                                        </p:tgtEl>
                                      </p:cBhvr>
                                    </p:animEffect>
                                  </p:childTnLst>
                                </p:cTn>
                              </p:par>
                            </p:childTnLst>
                          </p:cTn>
                        </p:par>
                        <p:par>
                          <p:cTn id="62" fill="hold">
                            <p:stCondLst>
                              <p:cond delay="3500"/>
                            </p:stCondLst>
                            <p:childTnLst>
                              <p:par>
                                <p:cTn id="63" presetID="12" presetClass="entr" presetSubtype="4" fill="hold" grpId="0" nodeType="afterEffect">
                                  <p:stCondLst>
                                    <p:cond delay="500"/>
                                  </p:stCondLst>
                                  <p:childTnLst>
                                    <p:set>
                                      <p:cBhvr>
                                        <p:cTn id="64" dur="1" fill="hold">
                                          <p:stCondLst>
                                            <p:cond delay="0"/>
                                          </p:stCondLst>
                                        </p:cTn>
                                        <p:tgtEl>
                                          <p:spTgt spid="22">
                                            <p:txEl>
                                              <p:pRg st="3" end="3"/>
                                            </p:txEl>
                                          </p:spTgt>
                                        </p:tgtEl>
                                        <p:attrNameLst>
                                          <p:attrName>style.visibility</p:attrName>
                                        </p:attrNameLst>
                                      </p:cBhvr>
                                      <p:to>
                                        <p:strVal val="visible"/>
                                      </p:to>
                                    </p:set>
                                    <p:anim calcmode="lin" valueType="num">
                                      <p:cBhvr additive="base">
                                        <p:cTn id="65" dur="500"/>
                                        <p:tgtEl>
                                          <p:spTgt spid="22">
                                            <p:txEl>
                                              <p:pRg st="3" end="3"/>
                                            </p:txEl>
                                          </p:spTgt>
                                        </p:tgtEl>
                                        <p:attrNameLst>
                                          <p:attrName>ppt_y</p:attrName>
                                        </p:attrNameLst>
                                      </p:cBhvr>
                                      <p:tavLst>
                                        <p:tav tm="0">
                                          <p:val>
                                            <p:strVal val="#ppt_y+#ppt_h*1.125000"/>
                                          </p:val>
                                        </p:tav>
                                        <p:tav tm="100000">
                                          <p:val>
                                            <p:strVal val="#ppt_y"/>
                                          </p:val>
                                        </p:tav>
                                      </p:tavLst>
                                    </p:anim>
                                    <p:animEffect transition="in" filter="wipe(up)">
                                      <p:cBhvr>
                                        <p:cTn id="66" dur="500"/>
                                        <p:tgtEl>
                                          <p:spTgt spid="22">
                                            <p:txEl>
                                              <p:pRg st="3" end="3"/>
                                            </p:txEl>
                                          </p:spTgt>
                                        </p:tgtEl>
                                      </p:cBhvr>
                                    </p:animEffect>
                                  </p:childTnLst>
                                </p:cTn>
                              </p:par>
                            </p:childTnLst>
                          </p:cTn>
                        </p:par>
                        <p:par>
                          <p:cTn id="67" fill="hold">
                            <p:stCondLst>
                              <p:cond delay="4500"/>
                            </p:stCondLst>
                            <p:childTnLst>
                              <p:par>
                                <p:cTn id="68" presetID="12" presetClass="entr" presetSubtype="4" fill="hold" grpId="0" nodeType="afterEffect">
                                  <p:stCondLst>
                                    <p:cond delay="500"/>
                                  </p:stCondLst>
                                  <p:childTnLst>
                                    <p:set>
                                      <p:cBhvr>
                                        <p:cTn id="69" dur="1" fill="hold">
                                          <p:stCondLst>
                                            <p:cond delay="0"/>
                                          </p:stCondLst>
                                        </p:cTn>
                                        <p:tgtEl>
                                          <p:spTgt spid="22">
                                            <p:txEl>
                                              <p:pRg st="4" end="4"/>
                                            </p:txEl>
                                          </p:spTgt>
                                        </p:tgtEl>
                                        <p:attrNameLst>
                                          <p:attrName>style.visibility</p:attrName>
                                        </p:attrNameLst>
                                      </p:cBhvr>
                                      <p:to>
                                        <p:strVal val="visible"/>
                                      </p:to>
                                    </p:set>
                                    <p:anim calcmode="lin" valueType="num">
                                      <p:cBhvr additive="base">
                                        <p:cTn id="70" dur="500"/>
                                        <p:tgtEl>
                                          <p:spTgt spid="22">
                                            <p:txEl>
                                              <p:pRg st="4" end="4"/>
                                            </p:txEl>
                                          </p:spTgt>
                                        </p:tgtEl>
                                        <p:attrNameLst>
                                          <p:attrName>ppt_y</p:attrName>
                                        </p:attrNameLst>
                                      </p:cBhvr>
                                      <p:tavLst>
                                        <p:tav tm="0">
                                          <p:val>
                                            <p:strVal val="#ppt_y+#ppt_h*1.125000"/>
                                          </p:val>
                                        </p:tav>
                                        <p:tav tm="100000">
                                          <p:val>
                                            <p:strVal val="#ppt_y"/>
                                          </p:val>
                                        </p:tav>
                                      </p:tavLst>
                                    </p:anim>
                                    <p:animEffect transition="in" filter="wipe(up)">
                                      <p:cBhvr>
                                        <p:cTn id="71"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p:bldP spid="16" grpId="1"/>
      <p:bldP spid="17" grpId="0"/>
      <p:bldP spid="17" grpId="1"/>
      <p:bldP spid="24" grpId="0" build="p">
        <p:tmplLst>
          <p:tmpl lvl="1">
            <p:tnLst>
              <p:par>
                <p:cTn presetID="12" presetClass="entr" presetSubtype="4" fill="hold" nodeType="click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2" grpId="0" build="p">
        <p:tmplLst>
          <p:tmpl lvl="1">
            <p:tnLst>
              <p:par>
                <p:cTn presetID="12" presetClass="entr" presetSubtype="4"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ppt_y</p:attrName>
                        </p:attrNameLst>
                      </p:cBhvr>
                      <p:tavLst>
                        <p:tav tm="0">
                          <p:val>
                            <p:strVal val="#ppt_y+#ppt_h*1.125000"/>
                          </p:val>
                        </p:tav>
                        <p:tav tm="100000">
                          <p:val>
                            <p:strVal val="#ppt_y"/>
                          </p:val>
                        </p:tav>
                      </p:tavLst>
                    </p:anim>
                    <p:animEffect transition="in" filter="wipe(up)">
                      <p:cBhvr>
                        <p:cTn dur="500"/>
                        <p:tgtEl>
                          <p:spTgt spid="22"/>
                        </p:tgtEl>
                      </p:cBhvr>
                    </p:animEffect>
                  </p:childTnLst>
                </p:cTn>
              </p:par>
            </p:tnLst>
          </p:tmpl>
          <p:tmpl lvl="2">
            <p:tnLst>
              <p:par>
                <p:cTn presetID="12" presetClass="entr" presetSubtype="4"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ppt_y</p:attrName>
                        </p:attrNameLst>
                      </p:cBhvr>
                      <p:tavLst>
                        <p:tav tm="0">
                          <p:val>
                            <p:strVal val="#ppt_y+#ppt_h*1.125000"/>
                          </p:val>
                        </p:tav>
                        <p:tav tm="100000">
                          <p:val>
                            <p:strVal val="#ppt_y"/>
                          </p:val>
                        </p:tav>
                      </p:tavLst>
                    </p:anim>
                    <p:animEffect transition="in" filter="wipe(up)">
                      <p:cBhvr>
                        <p:cTn dur="500"/>
                        <p:tgtEl>
                          <p:spTgt spid="22"/>
                        </p:tgtEl>
                      </p:cBhvr>
                    </p:animEffect>
                  </p:childTnLst>
                </p:cTn>
              </p:par>
            </p:tnLst>
          </p:tmpl>
          <p:tmpl lvl="3">
            <p:tnLst>
              <p:par>
                <p:cTn presetID="12" presetClass="entr" presetSubtype="4"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ppt_y</p:attrName>
                        </p:attrNameLst>
                      </p:cBhvr>
                      <p:tavLst>
                        <p:tav tm="0">
                          <p:val>
                            <p:strVal val="#ppt_y+#ppt_h*1.125000"/>
                          </p:val>
                        </p:tav>
                        <p:tav tm="100000">
                          <p:val>
                            <p:strVal val="#ppt_y"/>
                          </p:val>
                        </p:tav>
                      </p:tavLst>
                    </p:anim>
                    <p:animEffect transition="in" filter="wipe(up)">
                      <p:cBhvr>
                        <p:cTn dur="500"/>
                        <p:tgtEl>
                          <p:spTgt spid="22"/>
                        </p:tgtEl>
                      </p:cBhvr>
                    </p:animEffect>
                  </p:childTnLst>
                </p:cTn>
              </p:par>
            </p:tnLst>
          </p:tmpl>
          <p:tmpl lvl="4">
            <p:tnLst>
              <p:par>
                <p:cTn presetID="12" presetClass="entr" presetSubtype="4"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ppt_y</p:attrName>
                        </p:attrNameLst>
                      </p:cBhvr>
                      <p:tavLst>
                        <p:tav tm="0">
                          <p:val>
                            <p:strVal val="#ppt_y+#ppt_h*1.125000"/>
                          </p:val>
                        </p:tav>
                        <p:tav tm="100000">
                          <p:val>
                            <p:strVal val="#ppt_y"/>
                          </p:val>
                        </p:tav>
                      </p:tavLst>
                    </p:anim>
                    <p:animEffect transition="in" filter="wipe(up)">
                      <p:cBhvr>
                        <p:cTn dur="500"/>
                        <p:tgtEl>
                          <p:spTgt spid="22"/>
                        </p:tgtEl>
                      </p:cBhvr>
                    </p:animEffect>
                  </p:childTnLst>
                </p:cTn>
              </p:par>
            </p:tnLst>
          </p:tmpl>
          <p:tmpl lvl="5">
            <p:tnLst>
              <p:par>
                <p:cTn presetID="12" presetClass="entr" presetSubtype="4"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ppt_y</p:attrName>
                        </p:attrNameLst>
                      </p:cBhvr>
                      <p:tavLst>
                        <p:tav tm="0">
                          <p:val>
                            <p:strVal val="#ppt_y+#ppt_h*1.125000"/>
                          </p:val>
                        </p:tav>
                        <p:tav tm="100000">
                          <p:val>
                            <p:strVal val="#ppt_y"/>
                          </p:val>
                        </p:tav>
                      </p:tavLst>
                    </p:anim>
                    <p:animEffect transition="in" filter="wipe(up)">
                      <p:cBhvr>
                        <p:cTn dur="500"/>
                        <p:tgtEl>
                          <p:spTgt spid="22"/>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RGANIZACION">
    <p:spTree>
      <p:nvGrpSpPr>
        <p:cNvPr id="1" name=""/>
        <p:cNvGrpSpPr/>
        <p:nvPr/>
      </p:nvGrpSpPr>
      <p:grpSpPr>
        <a:xfrm>
          <a:off x="0" y="0"/>
          <a:ext cx="0" cy="0"/>
          <a:chOff x="0" y="0"/>
          <a:chExt cx="0" cy="0"/>
        </a:xfrm>
      </p:grpSpPr>
      <p:grpSp>
        <p:nvGrpSpPr>
          <p:cNvPr id="57" name="Grupo 56">
            <a:extLst>
              <a:ext uri="{FF2B5EF4-FFF2-40B4-BE49-F238E27FC236}">
                <a16:creationId xmlns:a16="http://schemas.microsoft.com/office/drawing/2014/main" id="{C122DD95-E6B6-814A-9C35-123A14E2CDC0}"/>
              </a:ext>
            </a:extLst>
          </p:cNvPr>
          <p:cNvGrpSpPr/>
          <p:nvPr userDrawn="1"/>
        </p:nvGrpSpPr>
        <p:grpSpPr>
          <a:xfrm>
            <a:off x="-3063015" y="0"/>
            <a:ext cx="9233588" cy="6858000"/>
            <a:chOff x="-3063015" y="11430"/>
            <a:chExt cx="9233588" cy="6858000"/>
          </a:xfrm>
        </p:grpSpPr>
        <p:grpSp>
          <p:nvGrpSpPr>
            <p:cNvPr id="58" name="Grupo 57">
              <a:extLst>
                <a:ext uri="{FF2B5EF4-FFF2-40B4-BE49-F238E27FC236}">
                  <a16:creationId xmlns:a16="http://schemas.microsoft.com/office/drawing/2014/main" id="{F1A28F12-7D81-B049-9C97-06175861CF94}"/>
                </a:ext>
              </a:extLst>
            </p:cNvPr>
            <p:cNvGrpSpPr/>
            <p:nvPr userDrawn="1"/>
          </p:nvGrpSpPr>
          <p:grpSpPr>
            <a:xfrm>
              <a:off x="-3063015" y="11430"/>
              <a:ext cx="9233588" cy="6858000"/>
              <a:chOff x="-3495489" y="11430"/>
              <a:chExt cx="9233588" cy="6858000"/>
            </a:xfrm>
          </p:grpSpPr>
          <p:sp>
            <p:nvSpPr>
              <p:cNvPr id="63" name="Rectángulo 62">
                <a:extLst>
                  <a:ext uri="{FF2B5EF4-FFF2-40B4-BE49-F238E27FC236}">
                    <a16:creationId xmlns:a16="http://schemas.microsoft.com/office/drawing/2014/main" id="{6315BD79-8341-254C-BA33-39B9DB841EE9}"/>
                  </a:ext>
                </a:extLst>
              </p:cNvPr>
              <p:cNvSpPr/>
              <p:nvPr userDrawn="1"/>
            </p:nvSpPr>
            <p:spPr>
              <a:xfrm>
                <a:off x="-3495489" y="11430"/>
                <a:ext cx="7873170" cy="6858000"/>
              </a:xfrm>
              <a:prstGeom prst="rect">
                <a:avLst/>
              </a:prstGeom>
              <a:solidFill>
                <a:srgbClr val="31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Triángulo rectángulo 63">
                <a:extLst>
                  <a:ext uri="{FF2B5EF4-FFF2-40B4-BE49-F238E27FC236}">
                    <a16:creationId xmlns:a16="http://schemas.microsoft.com/office/drawing/2014/main" id="{C59E5933-E15C-4B48-9C6D-3A159BC59DFF}"/>
                  </a:ext>
                </a:extLst>
              </p:cNvPr>
              <p:cNvSpPr/>
              <p:nvPr userDrawn="1"/>
            </p:nvSpPr>
            <p:spPr>
              <a:xfrm>
                <a:off x="4364248" y="11430"/>
                <a:ext cx="1373851" cy="6858000"/>
              </a:xfrm>
              <a:prstGeom prst="rtTriangle">
                <a:avLst/>
              </a:prstGeom>
              <a:solidFill>
                <a:srgbClr val="31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59" name="Grupo 58">
              <a:extLst>
                <a:ext uri="{FF2B5EF4-FFF2-40B4-BE49-F238E27FC236}">
                  <a16:creationId xmlns:a16="http://schemas.microsoft.com/office/drawing/2014/main" id="{31B62A35-25AF-194A-B20D-06E3B1B1EEED}"/>
                </a:ext>
              </a:extLst>
            </p:cNvPr>
            <p:cNvGrpSpPr/>
            <p:nvPr userDrawn="1"/>
          </p:nvGrpSpPr>
          <p:grpSpPr>
            <a:xfrm>
              <a:off x="1010985" y="1853989"/>
              <a:ext cx="3520375" cy="2461784"/>
              <a:chOff x="902277" y="285556"/>
              <a:chExt cx="5076036" cy="3549652"/>
            </a:xfrm>
            <a:solidFill>
              <a:schemeClr val="bg1"/>
            </a:solidFill>
          </p:grpSpPr>
          <p:sp>
            <p:nvSpPr>
              <p:cNvPr id="61" name="Shape 52">
                <a:extLst>
                  <a:ext uri="{FF2B5EF4-FFF2-40B4-BE49-F238E27FC236}">
                    <a16:creationId xmlns:a16="http://schemas.microsoft.com/office/drawing/2014/main" id="{53583794-40CF-2F4D-A5EE-A638B26ED7CC}"/>
                  </a:ext>
                </a:extLst>
              </p:cNvPr>
              <p:cNvSpPr/>
              <p:nvPr/>
            </p:nvSpPr>
            <p:spPr>
              <a:xfrm>
                <a:off x="902277" y="285556"/>
                <a:ext cx="5076036" cy="354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299"/>
                    </a:lnTo>
                    <a:lnTo>
                      <a:pt x="811" y="2299"/>
                    </a:lnTo>
                    <a:lnTo>
                      <a:pt x="811" y="1159"/>
                    </a:lnTo>
                    <a:lnTo>
                      <a:pt x="20789" y="1159"/>
                    </a:lnTo>
                    <a:lnTo>
                      <a:pt x="20789" y="20441"/>
                    </a:lnTo>
                    <a:lnTo>
                      <a:pt x="6021" y="20441"/>
                    </a:lnTo>
                    <a:lnTo>
                      <a:pt x="6021" y="21600"/>
                    </a:lnTo>
                    <a:lnTo>
                      <a:pt x="21600" y="21600"/>
                    </a:lnTo>
                    <a:lnTo>
                      <a:pt x="21600" y="0"/>
                    </a:lnTo>
                    <a:lnTo>
                      <a:pt x="0" y="0"/>
                    </a:lnTo>
                    <a:close/>
                  </a:path>
                </a:pathLst>
              </a:custGeom>
              <a:grpFill/>
              <a:ln w="12700" cap="flat">
                <a:noFill/>
                <a:miter lim="400000"/>
              </a:ln>
              <a:effectLst/>
            </p:spPr>
            <p:txBody>
              <a:bodyPr wrap="square" lIns="0" tIns="0" rIns="0" bIns="0" numCol="1" anchor="t">
                <a:noAutofit/>
              </a:bodyPr>
              <a:lstStyle/>
              <a:p>
                <a:endParaRPr/>
              </a:p>
            </p:txBody>
          </p:sp>
          <p:sp>
            <p:nvSpPr>
              <p:cNvPr id="62" name="Shape 53">
                <a:extLst>
                  <a:ext uri="{FF2B5EF4-FFF2-40B4-BE49-F238E27FC236}">
                    <a16:creationId xmlns:a16="http://schemas.microsoft.com/office/drawing/2014/main" id="{5925AAA9-EF54-3749-9619-206368322107}"/>
                  </a:ext>
                </a:extLst>
              </p:cNvPr>
              <p:cNvSpPr/>
              <p:nvPr/>
            </p:nvSpPr>
            <p:spPr>
              <a:xfrm>
                <a:off x="4609489" y="3194053"/>
                <a:ext cx="1020764" cy="311429"/>
              </a:xfrm>
              <a:prstGeom prst="rect">
                <a:avLst/>
              </a:prstGeom>
              <a:solidFill>
                <a:srgbClr val="70748B"/>
              </a:solidFill>
              <a:ln w="12700" cap="flat">
                <a:noFill/>
                <a:miter lim="400000"/>
              </a:ln>
              <a:effectLst/>
            </p:spPr>
            <p:txBody>
              <a:bodyPr wrap="square" lIns="0" tIns="0" rIns="0" bIns="0" numCol="1" anchor="t">
                <a:noAutofit/>
              </a:bodyPr>
              <a:lstStyle/>
              <a:p>
                <a:endParaRPr/>
              </a:p>
            </p:txBody>
          </p:sp>
        </p:grpSp>
        <p:sp>
          <p:nvSpPr>
            <p:cNvPr id="60" name="Shape 50">
              <a:extLst>
                <a:ext uri="{FF2B5EF4-FFF2-40B4-BE49-F238E27FC236}">
                  <a16:creationId xmlns:a16="http://schemas.microsoft.com/office/drawing/2014/main" id="{1AF73AC5-A3BD-AE46-BD52-D02AC5CD4410}"/>
                </a:ext>
              </a:extLst>
            </p:cNvPr>
            <p:cNvSpPr/>
            <p:nvPr userDrawn="1"/>
          </p:nvSpPr>
          <p:spPr>
            <a:xfrm>
              <a:off x="684630" y="2241524"/>
              <a:ext cx="1906948" cy="3972602"/>
            </a:xfrm>
            <a:custGeom>
              <a:avLst/>
              <a:gdLst/>
              <a:ahLst/>
              <a:cxnLst>
                <a:cxn ang="0">
                  <a:pos x="wd2" y="hd2"/>
                </a:cxn>
                <a:cxn ang="5400000">
                  <a:pos x="wd2" y="hd2"/>
                </a:cxn>
                <a:cxn ang="10800000">
                  <a:pos x="wd2" y="hd2"/>
                </a:cxn>
                <a:cxn ang="16200000">
                  <a:pos x="wd2" y="hd2"/>
                </a:cxn>
              </a:cxnLst>
              <a:rect l="0" t="0"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chemeClr val="bg1"/>
            </a:solidFill>
            <a:ln w="12700" cap="flat">
              <a:noFill/>
              <a:miter lim="400000"/>
            </a:ln>
            <a:effectLst/>
          </p:spPr>
          <p:txBody>
            <a:bodyPr wrap="square" lIns="0" tIns="0" rIns="0" bIns="0" numCol="1" anchor="ctr">
              <a:noAutofit/>
            </a:bodyPr>
            <a:lstStyle/>
            <a:p>
              <a:endParaRPr/>
            </a:p>
          </p:txBody>
        </p:sp>
      </p:grpSp>
      <p:sp>
        <p:nvSpPr>
          <p:cNvPr id="2" name="Título 1">
            <a:extLst>
              <a:ext uri="{FF2B5EF4-FFF2-40B4-BE49-F238E27FC236}">
                <a16:creationId xmlns:a16="http://schemas.microsoft.com/office/drawing/2014/main" id="{D4C526CF-6DD6-514E-BF4A-5CE0A3B5AA68}"/>
              </a:ext>
            </a:extLst>
          </p:cNvPr>
          <p:cNvSpPr>
            <a:spLocks noGrp="1"/>
          </p:cNvSpPr>
          <p:nvPr>
            <p:ph type="title" hasCustomPrompt="1"/>
          </p:nvPr>
        </p:nvSpPr>
        <p:spPr>
          <a:xfrm>
            <a:off x="5679373" y="34387"/>
            <a:ext cx="5306354" cy="1325563"/>
          </a:xfrm>
        </p:spPr>
        <p:txBody>
          <a:bodyPr/>
          <a:lstStyle>
            <a:lvl1pPr algn="l">
              <a:defRPr/>
            </a:lvl1pPr>
          </a:lstStyle>
          <a:p>
            <a:r>
              <a:rPr lang="es-ES" dirty="0"/>
              <a:t>ORGANIZACION</a:t>
            </a:r>
          </a:p>
        </p:txBody>
      </p:sp>
      <p:grpSp>
        <p:nvGrpSpPr>
          <p:cNvPr id="36" name="Group 22">
            <a:extLst>
              <a:ext uri="{FF2B5EF4-FFF2-40B4-BE49-F238E27FC236}">
                <a16:creationId xmlns:a16="http://schemas.microsoft.com/office/drawing/2014/main" id="{46C0A745-10DD-CF4E-B4AA-0C6833D9B233}"/>
              </a:ext>
            </a:extLst>
          </p:cNvPr>
          <p:cNvGrpSpPr/>
          <p:nvPr/>
        </p:nvGrpSpPr>
        <p:grpSpPr>
          <a:xfrm>
            <a:off x="6111739" y="1776468"/>
            <a:ext cx="650501" cy="650501"/>
            <a:chOff x="0" y="0"/>
            <a:chExt cx="888286" cy="888286"/>
          </a:xfrm>
        </p:grpSpPr>
        <p:sp>
          <p:nvSpPr>
            <p:cNvPr id="40" name="Shape 20">
              <a:extLst>
                <a:ext uri="{FF2B5EF4-FFF2-40B4-BE49-F238E27FC236}">
                  <a16:creationId xmlns:a16="http://schemas.microsoft.com/office/drawing/2014/main" id="{1AB112F2-FF44-464E-BE0F-BD77CF942755}"/>
                </a:ext>
              </a:extLst>
            </p:cNvPr>
            <p:cNvSpPr/>
            <p:nvPr/>
          </p:nvSpPr>
          <p:spPr>
            <a:xfrm>
              <a:off x="0" y="0"/>
              <a:ext cx="888287" cy="888287"/>
            </a:xfrm>
            <a:prstGeom prst="ellipse">
              <a:avLst/>
            </a:prstGeom>
            <a:solidFill>
              <a:srgbClr val="31333D"/>
            </a:solidFill>
            <a:ln w="12700" cap="flat">
              <a:noFill/>
              <a:miter lim="400000"/>
            </a:ln>
            <a:effectLst/>
          </p:spPr>
          <p:txBody>
            <a:bodyPr wrap="square" lIns="0" tIns="0" rIns="0" bIns="0" numCol="1" anchor="t">
              <a:noAutofit/>
            </a:bodyPr>
            <a:lstStyle/>
            <a:p>
              <a:endParaRPr dirty="0">
                <a:solidFill>
                  <a:schemeClr val="bg1">
                    <a:lumMod val="85000"/>
                  </a:schemeClr>
                </a:solidFill>
              </a:endParaRPr>
            </a:p>
          </p:txBody>
        </p:sp>
        <p:sp>
          <p:nvSpPr>
            <p:cNvPr id="41" name="Shape 21">
              <a:extLst>
                <a:ext uri="{FF2B5EF4-FFF2-40B4-BE49-F238E27FC236}">
                  <a16:creationId xmlns:a16="http://schemas.microsoft.com/office/drawing/2014/main" id="{AC81627E-4823-1741-A0C2-A3BB1EF2E94D}"/>
                </a:ext>
              </a:extLst>
            </p:cNvPr>
            <p:cNvSpPr/>
            <p:nvPr/>
          </p:nvSpPr>
          <p:spPr>
            <a:xfrm>
              <a:off x="246817" y="188868"/>
              <a:ext cx="386651" cy="51055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b">
              <a:noAutofit/>
            </a:bodyPr>
            <a:lstStyle/>
            <a:p>
              <a:endParaRPr>
                <a:solidFill>
                  <a:schemeClr val="bg1">
                    <a:lumMod val="85000"/>
                  </a:schemeClr>
                </a:solidFill>
              </a:endParaRPr>
            </a:p>
          </p:txBody>
        </p:sp>
      </p:grpSp>
      <p:grpSp>
        <p:nvGrpSpPr>
          <p:cNvPr id="30" name="Group 29">
            <a:extLst>
              <a:ext uri="{FF2B5EF4-FFF2-40B4-BE49-F238E27FC236}">
                <a16:creationId xmlns:a16="http://schemas.microsoft.com/office/drawing/2014/main" id="{D67F2469-0890-4044-9513-88E7BCB038C2}"/>
              </a:ext>
            </a:extLst>
          </p:cNvPr>
          <p:cNvGrpSpPr/>
          <p:nvPr/>
        </p:nvGrpSpPr>
        <p:grpSpPr>
          <a:xfrm>
            <a:off x="6275925" y="3009631"/>
            <a:ext cx="650501" cy="650501"/>
            <a:chOff x="0" y="0"/>
            <a:chExt cx="888286" cy="888286"/>
          </a:xfrm>
        </p:grpSpPr>
        <p:sp>
          <p:nvSpPr>
            <p:cNvPr id="34" name="Shape 27">
              <a:extLst>
                <a:ext uri="{FF2B5EF4-FFF2-40B4-BE49-F238E27FC236}">
                  <a16:creationId xmlns:a16="http://schemas.microsoft.com/office/drawing/2014/main" id="{F74D1308-3DB4-064E-8A83-A04D61F54606}"/>
                </a:ext>
              </a:extLst>
            </p:cNvPr>
            <p:cNvSpPr/>
            <p:nvPr/>
          </p:nvSpPr>
          <p:spPr>
            <a:xfrm>
              <a:off x="0" y="0"/>
              <a:ext cx="888287" cy="888287"/>
            </a:xfrm>
            <a:prstGeom prst="ellipse">
              <a:avLst/>
            </a:prstGeom>
            <a:solidFill>
              <a:srgbClr val="31333D"/>
            </a:solidFill>
            <a:ln w="12700" cap="flat">
              <a:noFill/>
              <a:miter lim="400000"/>
            </a:ln>
            <a:effectLst/>
          </p:spPr>
          <p:txBody>
            <a:bodyPr wrap="square" lIns="0" tIns="0" rIns="0" bIns="0" numCol="1" anchor="t">
              <a:noAutofit/>
            </a:bodyPr>
            <a:lstStyle/>
            <a:p>
              <a:endParaRPr dirty="0"/>
            </a:p>
          </p:txBody>
        </p:sp>
        <p:sp>
          <p:nvSpPr>
            <p:cNvPr id="35" name="Shape 28">
              <a:extLst>
                <a:ext uri="{FF2B5EF4-FFF2-40B4-BE49-F238E27FC236}">
                  <a16:creationId xmlns:a16="http://schemas.microsoft.com/office/drawing/2014/main" id="{A01D082B-3021-4F4A-815F-36DA750A0C81}"/>
                </a:ext>
              </a:extLst>
            </p:cNvPr>
            <p:cNvSpPr/>
            <p:nvPr/>
          </p:nvSpPr>
          <p:spPr>
            <a:xfrm>
              <a:off x="246817" y="250495"/>
              <a:ext cx="387297" cy="387297"/>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rgbClr val="FFFFFF"/>
            </a:solidFill>
            <a:ln w="12700" cap="flat">
              <a:noFill/>
              <a:miter lim="400000"/>
            </a:ln>
            <a:effectLst/>
          </p:spPr>
          <p:txBody>
            <a:bodyPr wrap="square" lIns="38100" tIns="38100" rIns="38100" bIns="38100" numCol="1" anchor="ctr">
              <a:noAutofit/>
            </a:bodyPr>
            <a:lstStyle/>
            <a:p>
              <a:endParaRPr/>
            </a:p>
          </p:txBody>
        </p:sp>
      </p:grpSp>
      <p:grpSp>
        <p:nvGrpSpPr>
          <p:cNvPr id="24" name="Group 36">
            <a:extLst>
              <a:ext uri="{FF2B5EF4-FFF2-40B4-BE49-F238E27FC236}">
                <a16:creationId xmlns:a16="http://schemas.microsoft.com/office/drawing/2014/main" id="{A5E0AFEC-3D70-AA4A-9687-4B6070267BF5}"/>
              </a:ext>
            </a:extLst>
          </p:cNvPr>
          <p:cNvGrpSpPr/>
          <p:nvPr/>
        </p:nvGrpSpPr>
        <p:grpSpPr>
          <a:xfrm>
            <a:off x="6429470" y="4239187"/>
            <a:ext cx="650501" cy="650502"/>
            <a:chOff x="0" y="0"/>
            <a:chExt cx="888286" cy="888286"/>
          </a:xfrm>
        </p:grpSpPr>
        <p:sp>
          <p:nvSpPr>
            <p:cNvPr id="28" name="Shape 34">
              <a:extLst>
                <a:ext uri="{FF2B5EF4-FFF2-40B4-BE49-F238E27FC236}">
                  <a16:creationId xmlns:a16="http://schemas.microsoft.com/office/drawing/2014/main" id="{B65B01F3-8F85-C047-B0B6-B6953469701B}"/>
                </a:ext>
              </a:extLst>
            </p:cNvPr>
            <p:cNvSpPr/>
            <p:nvPr/>
          </p:nvSpPr>
          <p:spPr>
            <a:xfrm>
              <a:off x="0" y="0"/>
              <a:ext cx="888287" cy="888287"/>
            </a:xfrm>
            <a:prstGeom prst="ellipse">
              <a:avLst/>
            </a:prstGeom>
            <a:solidFill>
              <a:srgbClr val="31333D"/>
            </a:solidFill>
            <a:ln w="12700" cap="flat">
              <a:noFill/>
              <a:miter lim="400000"/>
            </a:ln>
            <a:effectLst/>
          </p:spPr>
          <p:txBody>
            <a:bodyPr wrap="square" lIns="0" tIns="0" rIns="0" bIns="0" numCol="1" anchor="t">
              <a:noAutofit/>
            </a:bodyPr>
            <a:lstStyle/>
            <a:p>
              <a:endParaRPr dirty="0"/>
            </a:p>
          </p:txBody>
        </p:sp>
        <p:sp>
          <p:nvSpPr>
            <p:cNvPr id="29" name="Shape 35">
              <a:extLst>
                <a:ext uri="{FF2B5EF4-FFF2-40B4-BE49-F238E27FC236}">
                  <a16:creationId xmlns:a16="http://schemas.microsoft.com/office/drawing/2014/main" id="{049B3C1B-B993-0C4D-ACA6-A63E727B3FC6}"/>
                </a:ext>
              </a:extLst>
            </p:cNvPr>
            <p:cNvSpPr/>
            <p:nvPr/>
          </p:nvSpPr>
          <p:spPr>
            <a:xfrm>
              <a:off x="287725" y="251629"/>
              <a:ext cx="312836" cy="385029"/>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rgbClr val="FFFFFF"/>
            </a:solidFill>
            <a:ln w="12700" cap="flat">
              <a:noFill/>
              <a:miter lim="400000"/>
            </a:ln>
            <a:effectLst/>
          </p:spPr>
          <p:txBody>
            <a:bodyPr wrap="square" lIns="0" tIns="0" rIns="0" bIns="0" numCol="1" anchor="ctr">
              <a:noAutofit/>
            </a:bodyPr>
            <a:lstStyle/>
            <a:p>
              <a:endParaRPr/>
            </a:p>
          </p:txBody>
        </p:sp>
      </p:grpSp>
      <p:grpSp>
        <p:nvGrpSpPr>
          <p:cNvPr id="18" name="Group 43">
            <a:extLst>
              <a:ext uri="{FF2B5EF4-FFF2-40B4-BE49-F238E27FC236}">
                <a16:creationId xmlns:a16="http://schemas.microsoft.com/office/drawing/2014/main" id="{B854055E-6CBF-BF45-BFC0-FC63BD64BBAD}"/>
              </a:ext>
            </a:extLst>
          </p:cNvPr>
          <p:cNvGrpSpPr/>
          <p:nvPr/>
        </p:nvGrpSpPr>
        <p:grpSpPr>
          <a:xfrm>
            <a:off x="6588761" y="5475956"/>
            <a:ext cx="650501" cy="650502"/>
            <a:chOff x="0" y="0"/>
            <a:chExt cx="888286" cy="888286"/>
          </a:xfrm>
        </p:grpSpPr>
        <p:sp>
          <p:nvSpPr>
            <p:cNvPr id="22" name="Shape 41">
              <a:extLst>
                <a:ext uri="{FF2B5EF4-FFF2-40B4-BE49-F238E27FC236}">
                  <a16:creationId xmlns:a16="http://schemas.microsoft.com/office/drawing/2014/main" id="{A899AA95-ADF1-F24F-A904-E396D747AFE1}"/>
                </a:ext>
              </a:extLst>
            </p:cNvPr>
            <p:cNvSpPr/>
            <p:nvPr/>
          </p:nvSpPr>
          <p:spPr>
            <a:xfrm>
              <a:off x="0" y="0"/>
              <a:ext cx="888287" cy="888287"/>
            </a:xfrm>
            <a:prstGeom prst="ellipse">
              <a:avLst/>
            </a:prstGeom>
            <a:solidFill>
              <a:srgbClr val="31333D"/>
            </a:solidFill>
            <a:ln w="12700" cap="flat">
              <a:noFill/>
              <a:miter lim="400000"/>
            </a:ln>
            <a:effectLst/>
          </p:spPr>
          <p:txBody>
            <a:bodyPr wrap="square" lIns="0" tIns="0" rIns="0" bIns="0" numCol="1" anchor="t">
              <a:noAutofit/>
            </a:bodyPr>
            <a:lstStyle/>
            <a:p>
              <a:endParaRPr/>
            </a:p>
          </p:txBody>
        </p:sp>
        <p:sp>
          <p:nvSpPr>
            <p:cNvPr id="23" name="Shape 42">
              <a:extLst>
                <a:ext uri="{FF2B5EF4-FFF2-40B4-BE49-F238E27FC236}">
                  <a16:creationId xmlns:a16="http://schemas.microsoft.com/office/drawing/2014/main" id="{DB085037-6C83-734E-834A-6F6485F4A8FE}"/>
                </a:ext>
              </a:extLst>
            </p:cNvPr>
            <p:cNvSpPr/>
            <p:nvPr/>
          </p:nvSpPr>
          <p:spPr>
            <a:xfrm>
              <a:off x="254172" y="256776"/>
              <a:ext cx="379941" cy="374735"/>
            </a:xfrm>
            <a:custGeom>
              <a:avLst/>
              <a:gdLst/>
              <a:ahLst/>
              <a:cxnLst>
                <a:cxn ang="0">
                  <a:pos x="wd2" y="hd2"/>
                </a:cxn>
                <a:cxn ang="5400000">
                  <a:pos x="wd2" y="hd2"/>
                </a:cxn>
                <a:cxn ang="10800000">
                  <a:pos x="wd2" y="hd2"/>
                </a:cxn>
                <a:cxn ang="16200000">
                  <a:pos x="wd2" y="hd2"/>
                </a:cxn>
              </a:cxnLst>
              <a:rect l="0" t="0" r="r" b="b"/>
              <a:pathLst>
                <a:path w="19683" h="20581" extrusionOk="0">
                  <a:moveTo>
                    <a:pt x="7580" y="0"/>
                  </a:moveTo>
                  <a:cubicBezTo>
                    <a:pt x="5860" y="430"/>
                    <a:pt x="4226" y="1341"/>
                    <a:pt x="2884" y="2763"/>
                  </a:cubicBezTo>
                  <a:cubicBezTo>
                    <a:pt x="-961" y="6839"/>
                    <a:pt x="-961" y="13448"/>
                    <a:pt x="2884" y="17524"/>
                  </a:cubicBezTo>
                  <a:cubicBezTo>
                    <a:pt x="6729" y="21600"/>
                    <a:pt x="12962" y="21600"/>
                    <a:pt x="16807" y="17524"/>
                  </a:cubicBezTo>
                  <a:cubicBezTo>
                    <a:pt x="20639" y="13462"/>
                    <a:pt x="20636" y="6892"/>
                    <a:pt x="16831" y="2813"/>
                  </a:cubicBezTo>
                  <a:lnTo>
                    <a:pt x="19296" y="174"/>
                  </a:lnTo>
                  <a:lnTo>
                    <a:pt x="13638" y="224"/>
                  </a:lnTo>
                  <a:lnTo>
                    <a:pt x="13591" y="6248"/>
                  </a:lnTo>
                  <a:lnTo>
                    <a:pt x="15939" y="3759"/>
                  </a:lnTo>
                  <a:cubicBezTo>
                    <a:pt x="19244" y="7308"/>
                    <a:pt x="19223" y="13022"/>
                    <a:pt x="15892" y="16553"/>
                  </a:cubicBezTo>
                  <a:cubicBezTo>
                    <a:pt x="12546" y="20099"/>
                    <a:pt x="7145" y="20099"/>
                    <a:pt x="3800" y="16553"/>
                  </a:cubicBezTo>
                  <a:cubicBezTo>
                    <a:pt x="455" y="13007"/>
                    <a:pt x="455" y="7255"/>
                    <a:pt x="3800" y="3709"/>
                  </a:cubicBezTo>
                  <a:cubicBezTo>
                    <a:pt x="4891" y="2553"/>
                    <a:pt x="6192" y="1822"/>
                    <a:pt x="7580" y="1419"/>
                  </a:cubicBezTo>
                  <a:lnTo>
                    <a:pt x="7580" y="0"/>
                  </a:lnTo>
                  <a:close/>
                  <a:moveTo>
                    <a:pt x="7556" y="4655"/>
                  </a:moveTo>
                  <a:cubicBezTo>
                    <a:pt x="7390" y="4608"/>
                    <a:pt x="7201" y="4631"/>
                    <a:pt x="7040" y="4729"/>
                  </a:cubicBezTo>
                  <a:cubicBezTo>
                    <a:pt x="6719" y="4926"/>
                    <a:pt x="6620" y="5360"/>
                    <a:pt x="6805" y="5700"/>
                  </a:cubicBezTo>
                  <a:lnTo>
                    <a:pt x="8871" y="9484"/>
                  </a:lnTo>
                  <a:cubicBezTo>
                    <a:pt x="8617" y="9973"/>
                    <a:pt x="8597" y="10563"/>
                    <a:pt x="8989" y="10977"/>
                  </a:cubicBezTo>
                  <a:cubicBezTo>
                    <a:pt x="9462" y="11480"/>
                    <a:pt x="10229" y="11480"/>
                    <a:pt x="10703" y="10977"/>
                  </a:cubicBezTo>
                  <a:cubicBezTo>
                    <a:pt x="10735" y="10943"/>
                    <a:pt x="10721" y="10890"/>
                    <a:pt x="10750" y="10853"/>
                  </a:cubicBezTo>
                  <a:lnTo>
                    <a:pt x="15610" y="10853"/>
                  </a:lnTo>
                  <a:cubicBezTo>
                    <a:pt x="15981" y="10853"/>
                    <a:pt x="16291" y="10524"/>
                    <a:pt x="16291" y="10131"/>
                  </a:cubicBezTo>
                  <a:cubicBezTo>
                    <a:pt x="16291" y="9738"/>
                    <a:pt x="15981" y="9409"/>
                    <a:pt x="15610" y="9409"/>
                  </a:cubicBezTo>
                  <a:lnTo>
                    <a:pt x="10797" y="9409"/>
                  </a:lnTo>
                  <a:cubicBezTo>
                    <a:pt x="10750" y="9332"/>
                    <a:pt x="10767" y="9228"/>
                    <a:pt x="10703" y="9160"/>
                  </a:cubicBezTo>
                  <a:cubicBezTo>
                    <a:pt x="10537" y="8985"/>
                    <a:pt x="10304" y="8964"/>
                    <a:pt x="10092" y="8911"/>
                  </a:cubicBezTo>
                  <a:lnTo>
                    <a:pt x="7956" y="4978"/>
                  </a:lnTo>
                  <a:cubicBezTo>
                    <a:pt x="7863" y="4808"/>
                    <a:pt x="7722" y="4702"/>
                    <a:pt x="7556" y="4655"/>
                  </a:cubicBezTo>
                  <a:close/>
                </a:path>
              </a:pathLst>
            </a:custGeom>
            <a:solidFill>
              <a:srgbClr val="FFFFFF"/>
            </a:solidFill>
            <a:ln w="12700" cap="flat">
              <a:noFill/>
              <a:miter lim="400000"/>
            </a:ln>
            <a:effectLst/>
          </p:spPr>
          <p:txBody>
            <a:bodyPr wrap="square" lIns="50800" tIns="50800" rIns="50800" bIns="50800" numCol="1" anchor="ctr">
              <a:noAutofit/>
            </a:bodyPr>
            <a:lstStyle/>
            <a:p>
              <a:endParaRPr/>
            </a:p>
          </p:txBody>
        </p:sp>
      </p:grpSp>
      <p:sp>
        <p:nvSpPr>
          <p:cNvPr id="12" name="Shape 49">
            <a:extLst>
              <a:ext uri="{FF2B5EF4-FFF2-40B4-BE49-F238E27FC236}">
                <a16:creationId xmlns:a16="http://schemas.microsoft.com/office/drawing/2014/main" id="{C2C77EF6-04E3-D447-8DA3-5FF174CCC1DC}"/>
              </a:ext>
            </a:extLst>
          </p:cNvPr>
          <p:cNvSpPr/>
          <p:nvPr userDrawn="1"/>
        </p:nvSpPr>
        <p:spPr>
          <a:xfrm rot="18300000">
            <a:off x="1819821" y="3205684"/>
            <a:ext cx="880782" cy="53983"/>
          </a:xfrm>
          <a:prstGeom prst="rect">
            <a:avLst/>
          </a:prstGeom>
          <a:solidFill>
            <a:schemeClr val="accent2"/>
          </a:solidFill>
          <a:ln w="12700" cap="flat">
            <a:noFill/>
            <a:miter lim="400000"/>
          </a:ln>
          <a:effectLst/>
        </p:spPr>
        <p:txBody>
          <a:bodyPr wrap="square" lIns="0" tIns="0" rIns="0" bIns="0" numCol="1" anchor="t">
            <a:noAutofit/>
          </a:bodyPr>
          <a:lstStyle/>
          <a:p>
            <a:endParaRPr dirty="0">
              <a:solidFill>
                <a:schemeClr val="accent2"/>
              </a:solidFill>
            </a:endParaRPr>
          </a:p>
        </p:txBody>
      </p:sp>
      <p:sp>
        <p:nvSpPr>
          <p:cNvPr id="46" name="Marcador de texto 45">
            <a:extLst>
              <a:ext uri="{FF2B5EF4-FFF2-40B4-BE49-F238E27FC236}">
                <a16:creationId xmlns:a16="http://schemas.microsoft.com/office/drawing/2014/main" id="{11D1C8AE-211E-7245-B43F-1126E3ACBF28}"/>
              </a:ext>
            </a:extLst>
          </p:cNvPr>
          <p:cNvSpPr>
            <a:spLocks noGrp="1"/>
          </p:cNvSpPr>
          <p:nvPr userDrawn="1">
            <p:ph type="body" sz="quarter" idx="10" hasCustomPrompt="1"/>
          </p:nvPr>
        </p:nvSpPr>
        <p:spPr>
          <a:xfrm>
            <a:off x="7220477" y="1541352"/>
            <a:ext cx="4576268" cy="446088"/>
          </a:xfrm>
          <a:noFill/>
          <a:ln w="12700" cap="flat">
            <a:noFill/>
            <a:miter lim="400000"/>
          </a:ln>
          <a:effectLst/>
        </p:spPr>
        <p:txBody>
          <a:bodyPr wrap="square" lIns="0" tIns="0" rIns="0" bIns="0" numCol="1" anchor="b">
            <a:noAutofit/>
          </a:bodyPr>
          <a:lstStyle>
            <a:lvl1pPr marL="0" indent="0">
              <a:buNone/>
              <a:defRPr lang="es-ES" sz="2000" smtClean="0">
                <a:solidFill>
                  <a:schemeClr val="tx1">
                    <a:lumMod val="65000"/>
                    <a:lumOff val="35000"/>
                  </a:schemeClr>
                </a:solidFill>
                <a:latin typeface="Helvetica Neue Light"/>
                <a:ea typeface="Helvetica Neue Light"/>
                <a:cs typeface="Helvetica Neue Light"/>
              </a:defRPr>
            </a:lvl1pPr>
            <a:lvl2pPr>
              <a:defRPr lang="es-ES" sz="1800" smtClean="0">
                <a:solidFill>
                  <a:schemeClr val="tx1"/>
                </a:solidFill>
                <a:latin typeface="+mn-lt"/>
                <a:ea typeface="+mn-ea"/>
                <a:cs typeface="+mn-cs"/>
              </a:defRPr>
            </a:lvl2pPr>
            <a:lvl3pPr>
              <a:defRPr lang="es-ES" sz="1800" smtClean="0">
                <a:solidFill>
                  <a:schemeClr val="tx1"/>
                </a:solidFill>
                <a:latin typeface="+mn-lt"/>
                <a:ea typeface="+mn-ea"/>
                <a:cs typeface="+mn-cs"/>
              </a:defRPr>
            </a:lvl3pPr>
            <a:lvl4pPr>
              <a:defRPr lang="es-ES" smtClean="0">
                <a:solidFill>
                  <a:schemeClr val="tx1"/>
                </a:solidFill>
                <a:latin typeface="+mn-lt"/>
                <a:ea typeface="+mn-ea"/>
                <a:cs typeface="+mn-cs"/>
              </a:defRPr>
            </a:lvl4pPr>
            <a:lvl5pPr>
              <a:defRPr lang="es-ES">
                <a:solidFill>
                  <a:schemeClr val="tx1"/>
                </a:solidFill>
                <a:latin typeface="+mn-lt"/>
                <a:ea typeface="+mn-ea"/>
                <a:cs typeface="+mn-cs"/>
              </a:defRPr>
            </a:lvl5pPr>
          </a:lstStyle>
          <a:p>
            <a:pPr marL="0" lvl="0" defTabSz="584200">
              <a:lnSpc>
                <a:spcPct val="110000"/>
              </a:lnSpc>
              <a:spcBef>
                <a:spcPts val="3000"/>
              </a:spcBef>
            </a:pPr>
            <a:r>
              <a:rPr lang="es-ES" dirty="0"/>
              <a:t>Titulo</a:t>
            </a:r>
          </a:p>
        </p:txBody>
      </p:sp>
      <p:sp>
        <p:nvSpPr>
          <p:cNvPr id="48" name="Marcador de texto 47">
            <a:extLst>
              <a:ext uri="{FF2B5EF4-FFF2-40B4-BE49-F238E27FC236}">
                <a16:creationId xmlns:a16="http://schemas.microsoft.com/office/drawing/2014/main" id="{8587BD82-F9E7-9A4C-9021-DF82CD97D381}"/>
              </a:ext>
            </a:extLst>
          </p:cNvPr>
          <p:cNvSpPr>
            <a:spLocks noGrp="1"/>
          </p:cNvSpPr>
          <p:nvPr userDrawn="1">
            <p:ph type="body" sz="quarter" idx="11" hasCustomPrompt="1"/>
          </p:nvPr>
        </p:nvSpPr>
        <p:spPr>
          <a:xfrm>
            <a:off x="7318843" y="2065503"/>
            <a:ext cx="4477902" cy="650502"/>
          </a:xfrm>
        </p:spPr>
        <p:txBody>
          <a:bodyPr vert="horz" lIns="91440" tIns="45720" rIns="91440" bIns="45720" rtlCol="0">
            <a:noAutofit/>
          </a:bodyPr>
          <a:lstStyle>
            <a:lvl1pPr>
              <a:defRPr lang="es-ES" sz="1600" dirty="0"/>
            </a:lvl1pPr>
          </a:lstStyle>
          <a:p>
            <a:pPr lvl="0"/>
            <a:r>
              <a:rPr lang="es-ES" dirty="0"/>
              <a:t>Hola </a:t>
            </a:r>
          </a:p>
          <a:p>
            <a:pPr lvl="0"/>
            <a:r>
              <a:rPr lang="es-ES" dirty="0"/>
              <a:t>amigo</a:t>
            </a:r>
          </a:p>
        </p:txBody>
      </p:sp>
      <p:sp>
        <p:nvSpPr>
          <p:cNvPr id="49" name="Marcador de texto 45">
            <a:extLst>
              <a:ext uri="{FF2B5EF4-FFF2-40B4-BE49-F238E27FC236}">
                <a16:creationId xmlns:a16="http://schemas.microsoft.com/office/drawing/2014/main" id="{1EA6F8FE-1BA1-C144-8F7F-FE7D048E5F95}"/>
              </a:ext>
            </a:extLst>
          </p:cNvPr>
          <p:cNvSpPr>
            <a:spLocks noGrp="1"/>
          </p:cNvSpPr>
          <p:nvPr userDrawn="1">
            <p:ph type="body" sz="quarter" idx="12" hasCustomPrompt="1"/>
          </p:nvPr>
        </p:nvSpPr>
        <p:spPr>
          <a:xfrm>
            <a:off x="7384662" y="2786587"/>
            <a:ext cx="4412083" cy="446088"/>
          </a:xfrm>
          <a:noFill/>
          <a:ln w="12700" cap="flat">
            <a:noFill/>
            <a:miter lim="400000"/>
          </a:ln>
          <a:effectLst/>
        </p:spPr>
        <p:txBody>
          <a:bodyPr wrap="square" lIns="0" tIns="0" rIns="0" bIns="0" numCol="1" anchor="b">
            <a:noAutofit/>
          </a:bodyPr>
          <a:lstStyle>
            <a:lvl1pPr marL="0" indent="0">
              <a:buNone/>
              <a:defRPr lang="es-ES" sz="2000" smtClean="0">
                <a:solidFill>
                  <a:schemeClr val="tx1">
                    <a:lumMod val="65000"/>
                    <a:lumOff val="35000"/>
                  </a:schemeClr>
                </a:solidFill>
                <a:latin typeface="Helvetica Neue Light"/>
                <a:ea typeface="Helvetica Neue Light"/>
                <a:cs typeface="Helvetica Neue Light"/>
              </a:defRPr>
            </a:lvl1pPr>
            <a:lvl2pPr>
              <a:defRPr lang="es-ES" sz="1800" smtClean="0">
                <a:solidFill>
                  <a:schemeClr val="tx1"/>
                </a:solidFill>
                <a:latin typeface="+mn-lt"/>
                <a:ea typeface="+mn-ea"/>
                <a:cs typeface="+mn-cs"/>
              </a:defRPr>
            </a:lvl2pPr>
            <a:lvl3pPr>
              <a:defRPr lang="es-ES" sz="1800" smtClean="0">
                <a:solidFill>
                  <a:schemeClr val="tx1"/>
                </a:solidFill>
                <a:latin typeface="+mn-lt"/>
                <a:ea typeface="+mn-ea"/>
                <a:cs typeface="+mn-cs"/>
              </a:defRPr>
            </a:lvl3pPr>
            <a:lvl4pPr>
              <a:defRPr lang="es-ES" smtClean="0">
                <a:solidFill>
                  <a:schemeClr val="tx1"/>
                </a:solidFill>
                <a:latin typeface="+mn-lt"/>
                <a:ea typeface="+mn-ea"/>
                <a:cs typeface="+mn-cs"/>
              </a:defRPr>
            </a:lvl4pPr>
            <a:lvl5pPr>
              <a:defRPr lang="es-ES">
                <a:solidFill>
                  <a:schemeClr val="tx1"/>
                </a:solidFill>
                <a:latin typeface="+mn-lt"/>
                <a:ea typeface="+mn-ea"/>
                <a:cs typeface="+mn-cs"/>
              </a:defRPr>
            </a:lvl5pPr>
          </a:lstStyle>
          <a:p>
            <a:pPr marL="0" lvl="0" defTabSz="584200">
              <a:lnSpc>
                <a:spcPct val="110000"/>
              </a:lnSpc>
              <a:spcBef>
                <a:spcPts val="3000"/>
              </a:spcBef>
            </a:pPr>
            <a:r>
              <a:rPr lang="es-ES" dirty="0"/>
              <a:t>Titulo</a:t>
            </a:r>
          </a:p>
        </p:txBody>
      </p:sp>
      <p:sp>
        <p:nvSpPr>
          <p:cNvPr id="50" name="Marcador de texto 47">
            <a:extLst>
              <a:ext uri="{FF2B5EF4-FFF2-40B4-BE49-F238E27FC236}">
                <a16:creationId xmlns:a16="http://schemas.microsoft.com/office/drawing/2014/main" id="{48F6DAE2-5077-F145-B466-6392262E0482}"/>
              </a:ext>
            </a:extLst>
          </p:cNvPr>
          <p:cNvSpPr>
            <a:spLocks noGrp="1"/>
          </p:cNvSpPr>
          <p:nvPr userDrawn="1">
            <p:ph type="body" sz="quarter" idx="13" hasCustomPrompt="1"/>
          </p:nvPr>
        </p:nvSpPr>
        <p:spPr>
          <a:xfrm>
            <a:off x="7483028" y="3310738"/>
            <a:ext cx="4313719" cy="650502"/>
          </a:xfrm>
        </p:spPr>
        <p:txBody>
          <a:bodyPr vert="horz" lIns="91440" tIns="45720" rIns="91440" bIns="45720" rtlCol="0">
            <a:noAutofit/>
          </a:bodyPr>
          <a:lstStyle>
            <a:lvl1pPr>
              <a:defRPr lang="es-ES" sz="1600" dirty="0"/>
            </a:lvl1pPr>
          </a:lstStyle>
          <a:p>
            <a:pPr lvl="0"/>
            <a:r>
              <a:rPr lang="es-ES" dirty="0" err="1"/>
              <a:t>asd</a:t>
            </a:r>
            <a:endParaRPr lang="es-ES" dirty="0"/>
          </a:p>
        </p:txBody>
      </p:sp>
      <p:sp>
        <p:nvSpPr>
          <p:cNvPr id="51" name="Marcador de texto 45">
            <a:extLst>
              <a:ext uri="{FF2B5EF4-FFF2-40B4-BE49-F238E27FC236}">
                <a16:creationId xmlns:a16="http://schemas.microsoft.com/office/drawing/2014/main" id="{9B4A81E2-0698-104D-A39C-80B9C5FC9BC6}"/>
              </a:ext>
            </a:extLst>
          </p:cNvPr>
          <p:cNvSpPr>
            <a:spLocks noGrp="1"/>
          </p:cNvSpPr>
          <p:nvPr userDrawn="1">
            <p:ph type="body" sz="quarter" idx="14" hasCustomPrompt="1"/>
          </p:nvPr>
        </p:nvSpPr>
        <p:spPr>
          <a:xfrm>
            <a:off x="7538207" y="4031822"/>
            <a:ext cx="4258539" cy="446088"/>
          </a:xfrm>
          <a:noFill/>
          <a:ln w="12700" cap="flat">
            <a:noFill/>
            <a:miter lim="400000"/>
          </a:ln>
          <a:effectLst/>
        </p:spPr>
        <p:txBody>
          <a:bodyPr wrap="square" lIns="0" tIns="0" rIns="0" bIns="0" numCol="1" anchor="b">
            <a:noAutofit/>
          </a:bodyPr>
          <a:lstStyle>
            <a:lvl1pPr marL="0" indent="0">
              <a:buNone/>
              <a:defRPr lang="es-ES" sz="2000" smtClean="0">
                <a:solidFill>
                  <a:schemeClr val="tx1">
                    <a:lumMod val="65000"/>
                    <a:lumOff val="35000"/>
                  </a:schemeClr>
                </a:solidFill>
                <a:latin typeface="Helvetica Neue Light"/>
                <a:ea typeface="Helvetica Neue Light"/>
                <a:cs typeface="Helvetica Neue Light"/>
              </a:defRPr>
            </a:lvl1pPr>
            <a:lvl2pPr>
              <a:defRPr lang="es-ES" sz="1800" smtClean="0">
                <a:solidFill>
                  <a:schemeClr val="tx1"/>
                </a:solidFill>
                <a:latin typeface="+mn-lt"/>
                <a:ea typeface="+mn-ea"/>
                <a:cs typeface="+mn-cs"/>
              </a:defRPr>
            </a:lvl2pPr>
            <a:lvl3pPr>
              <a:defRPr lang="es-ES" sz="1800" smtClean="0">
                <a:solidFill>
                  <a:schemeClr val="tx1"/>
                </a:solidFill>
                <a:latin typeface="+mn-lt"/>
                <a:ea typeface="+mn-ea"/>
                <a:cs typeface="+mn-cs"/>
              </a:defRPr>
            </a:lvl3pPr>
            <a:lvl4pPr>
              <a:defRPr lang="es-ES" smtClean="0">
                <a:solidFill>
                  <a:schemeClr val="tx1"/>
                </a:solidFill>
                <a:latin typeface="+mn-lt"/>
                <a:ea typeface="+mn-ea"/>
                <a:cs typeface="+mn-cs"/>
              </a:defRPr>
            </a:lvl4pPr>
            <a:lvl5pPr>
              <a:defRPr lang="es-ES">
                <a:solidFill>
                  <a:schemeClr val="tx1"/>
                </a:solidFill>
                <a:latin typeface="+mn-lt"/>
                <a:ea typeface="+mn-ea"/>
                <a:cs typeface="+mn-cs"/>
              </a:defRPr>
            </a:lvl5pPr>
          </a:lstStyle>
          <a:p>
            <a:pPr marL="0" lvl="0" defTabSz="584200">
              <a:lnSpc>
                <a:spcPct val="110000"/>
              </a:lnSpc>
              <a:spcBef>
                <a:spcPts val="3000"/>
              </a:spcBef>
            </a:pPr>
            <a:r>
              <a:rPr lang="es-ES" dirty="0"/>
              <a:t>Titulo</a:t>
            </a:r>
          </a:p>
        </p:txBody>
      </p:sp>
      <p:sp>
        <p:nvSpPr>
          <p:cNvPr id="52" name="Marcador de texto 47">
            <a:extLst>
              <a:ext uri="{FF2B5EF4-FFF2-40B4-BE49-F238E27FC236}">
                <a16:creationId xmlns:a16="http://schemas.microsoft.com/office/drawing/2014/main" id="{936546EE-7386-2842-86C3-7C6B7D9B7AE6}"/>
              </a:ext>
            </a:extLst>
          </p:cNvPr>
          <p:cNvSpPr>
            <a:spLocks noGrp="1"/>
          </p:cNvSpPr>
          <p:nvPr userDrawn="1">
            <p:ph type="body" sz="quarter" idx="15" hasCustomPrompt="1"/>
          </p:nvPr>
        </p:nvSpPr>
        <p:spPr>
          <a:xfrm>
            <a:off x="7636573" y="4555973"/>
            <a:ext cx="4160175" cy="650502"/>
          </a:xfrm>
        </p:spPr>
        <p:txBody>
          <a:bodyPr vert="horz" lIns="91440" tIns="45720" rIns="91440" bIns="45720" rtlCol="0">
            <a:noAutofit/>
          </a:bodyPr>
          <a:lstStyle>
            <a:lvl1pPr>
              <a:defRPr lang="es-ES" sz="1600" dirty="0"/>
            </a:lvl1pPr>
          </a:lstStyle>
          <a:p>
            <a:pPr lvl="0"/>
            <a:r>
              <a:rPr lang="es-ES" dirty="0" err="1"/>
              <a:t>asd</a:t>
            </a:r>
            <a:endParaRPr lang="es-ES" dirty="0"/>
          </a:p>
        </p:txBody>
      </p:sp>
      <p:sp>
        <p:nvSpPr>
          <p:cNvPr id="53" name="Marcador de texto 45">
            <a:extLst>
              <a:ext uri="{FF2B5EF4-FFF2-40B4-BE49-F238E27FC236}">
                <a16:creationId xmlns:a16="http://schemas.microsoft.com/office/drawing/2014/main" id="{66457563-D9BB-3948-9A68-E819EFD5EB8E}"/>
              </a:ext>
            </a:extLst>
          </p:cNvPr>
          <p:cNvSpPr>
            <a:spLocks noGrp="1"/>
          </p:cNvSpPr>
          <p:nvPr userDrawn="1">
            <p:ph type="body" sz="quarter" idx="16" hasCustomPrompt="1"/>
          </p:nvPr>
        </p:nvSpPr>
        <p:spPr>
          <a:xfrm>
            <a:off x="7697499" y="5277057"/>
            <a:ext cx="4099250" cy="446088"/>
          </a:xfrm>
          <a:noFill/>
          <a:ln w="12700" cap="flat">
            <a:noFill/>
            <a:miter lim="400000"/>
          </a:ln>
          <a:effectLst/>
        </p:spPr>
        <p:txBody>
          <a:bodyPr wrap="square" lIns="0" tIns="0" rIns="0" bIns="0" numCol="1" anchor="b">
            <a:noAutofit/>
          </a:bodyPr>
          <a:lstStyle>
            <a:lvl1pPr marL="0" indent="0">
              <a:buNone/>
              <a:defRPr lang="es-ES" sz="2000" smtClean="0">
                <a:solidFill>
                  <a:schemeClr val="tx1">
                    <a:lumMod val="65000"/>
                    <a:lumOff val="35000"/>
                  </a:schemeClr>
                </a:solidFill>
                <a:latin typeface="Helvetica Neue Light"/>
                <a:ea typeface="Helvetica Neue Light"/>
                <a:cs typeface="Helvetica Neue Light"/>
              </a:defRPr>
            </a:lvl1pPr>
            <a:lvl2pPr>
              <a:defRPr lang="es-ES" sz="1800" smtClean="0">
                <a:solidFill>
                  <a:schemeClr val="tx1"/>
                </a:solidFill>
                <a:latin typeface="+mn-lt"/>
                <a:ea typeface="+mn-ea"/>
                <a:cs typeface="+mn-cs"/>
              </a:defRPr>
            </a:lvl2pPr>
            <a:lvl3pPr>
              <a:defRPr lang="es-ES" sz="1800" smtClean="0">
                <a:solidFill>
                  <a:schemeClr val="tx1"/>
                </a:solidFill>
                <a:latin typeface="+mn-lt"/>
                <a:ea typeface="+mn-ea"/>
                <a:cs typeface="+mn-cs"/>
              </a:defRPr>
            </a:lvl3pPr>
            <a:lvl4pPr>
              <a:defRPr lang="es-ES" smtClean="0">
                <a:solidFill>
                  <a:schemeClr val="tx1"/>
                </a:solidFill>
                <a:latin typeface="+mn-lt"/>
                <a:ea typeface="+mn-ea"/>
                <a:cs typeface="+mn-cs"/>
              </a:defRPr>
            </a:lvl4pPr>
            <a:lvl5pPr>
              <a:defRPr lang="es-ES">
                <a:solidFill>
                  <a:schemeClr val="tx1"/>
                </a:solidFill>
                <a:latin typeface="+mn-lt"/>
                <a:ea typeface="+mn-ea"/>
                <a:cs typeface="+mn-cs"/>
              </a:defRPr>
            </a:lvl5pPr>
          </a:lstStyle>
          <a:p>
            <a:pPr marL="0" lvl="0" defTabSz="584200">
              <a:lnSpc>
                <a:spcPct val="110000"/>
              </a:lnSpc>
              <a:spcBef>
                <a:spcPts val="3000"/>
              </a:spcBef>
            </a:pPr>
            <a:r>
              <a:rPr lang="es-ES" dirty="0"/>
              <a:t>Titulo</a:t>
            </a:r>
          </a:p>
        </p:txBody>
      </p:sp>
      <p:sp>
        <p:nvSpPr>
          <p:cNvPr id="54" name="Marcador de texto 47">
            <a:extLst>
              <a:ext uri="{FF2B5EF4-FFF2-40B4-BE49-F238E27FC236}">
                <a16:creationId xmlns:a16="http://schemas.microsoft.com/office/drawing/2014/main" id="{7349B732-5BF6-044F-8F81-5C800950CB33}"/>
              </a:ext>
            </a:extLst>
          </p:cNvPr>
          <p:cNvSpPr>
            <a:spLocks noGrp="1"/>
          </p:cNvSpPr>
          <p:nvPr userDrawn="1">
            <p:ph type="body" sz="quarter" idx="17" hasCustomPrompt="1"/>
          </p:nvPr>
        </p:nvSpPr>
        <p:spPr>
          <a:xfrm>
            <a:off x="7795865" y="5801208"/>
            <a:ext cx="4000884" cy="650502"/>
          </a:xfrm>
        </p:spPr>
        <p:txBody>
          <a:bodyPr vert="horz" lIns="91440" tIns="45720" rIns="91440" bIns="45720" rtlCol="0">
            <a:noAutofit/>
          </a:bodyPr>
          <a:lstStyle>
            <a:lvl1pPr>
              <a:defRPr lang="es-ES" sz="1600" dirty="0"/>
            </a:lvl1pPr>
          </a:lstStyle>
          <a:p>
            <a:pPr lvl="0"/>
            <a:r>
              <a:rPr lang="es-ES" dirty="0" err="1"/>
              <a:t>asd</a:t>
            </a:r>
            <a:endParaRPr lang="es-ES" dirty="0"/>
          </a:p>
        </p:txBody>
      </p:sp>
      <p:sp>
        <p:nvSpPr>
          <p:cNvPr id="13" name="Shape 50">
            <a:extLst>
              <a:ext uri="{FF2B5EF4-FFF2-40B4-BE49-F238E27FC236}">
                <a16:creationId xmlns:a16="http://schemas.microsoft.com/office/drawing/2014/main" id="{DCDE6BFF-ACC4-8F44-ABFC-EDE58D501F82}"/>
              </a:ext>
            </a:extLst>
          </p:cNvPr>
          <p:cNvSpPr/>
          <p:nvPr userDrawn="1"/>
        </p:nvSpPr>
        <p:spPr>
          <a:xfrm>
            <a:off x="690623" y="2241524"/>
            <a:ext cx="1906948" cy="3972602"/>
          </a:xfrm>
          <a:custGeom>
            <a:avLst/>
            <a:gdLst/>
            <a:ahLst/>
            <a:cxnLst>
              <a:cxn ang="0">
                <a:pos x="wd2" y="hd2"/>
              </a:cxn>
              <a:cxn ang="5400000">
                <a:pos x="wd2" y="hd2"/>
              </a:cxn>
              <a:cxn ang="10800000">
                <a:pos x="wd2" y="hd2"/>
              </a:cxn>
              <a:cxn ang="16200000">
                <a:pos x="wd2" y="hd2"/>
              </a:cxn>
            </a:cxnLst>
            <a:rect l="0" t="0" r="r" b="b"/>
            <a:pathLst>
              <a:path w="21411" h="21600" extrusionOk="0">
                <a:moveTo>
                  <a:pt x="7926" y="0"/>
                </a:moveTo>
                <a:cubicBezTo>
                  <a:pt x="6035" y="0"/>
                  <a:pt x="4508" y="737"/>
                  <a:pt x="4508" y="1645"/>
                </a:cubicBezTo>
                <a:cubicBezTo>
                  <a:pt x="4508" y="2552"/>
                  <a:pt x="6035" y="3288"/>
                  <a:pt x="7926" y="3288"/>
                </a:cubicBezTo>
                <a:cubicBezTo>
                  <a:pt x="9817" y="3288"/>
                  <a:pt x="11353" y="2552"/>
                  <a:pt x="11353" y="1645"/>
                </a:cubicBezTo>
                <a:cubicBezTo>
                  <a:pt x="11353" y="737"/>
                  <a:pt x="9817" y="0"/>
                  <a:pt x="7926" y="0"/>
                </a:cubicBezTo>
                <a:close/>
                <a:moveTo>
                  <a:pt x="19873" y="3057"/>
                </a:moveTo>
                <a:cubicBezTo>
                  <a:pt x="19482" y="3069"/>
                  <a:pt x="19117" y="3168"/>
                  <a:pt x="18896" y="3333"/>
                </a:cubicBezTo>
                <a:cubicBezTo>
                  <a:pt x="18353" y="3705"/>
                  <a:pt x="17813" y="4073"/>
                  <a:pt x="17259" y="4441"/>
                </a:cubicBezTo>
                <a:cubicBezTo>
                  <a:pt x="16770" y="4766"/>
                  <a:pt x="16246" y="5085"/>
                  <a:pt x="15722" y="5384"/>
                </a:cubicBezTo>
                <a:cubicBezTo>
                  <a:pt x="15586" y="5461"/>
                  <a:pt x="15436" y="5538"/>
                  <a:pt x="15226" y="5546"/>
                </a:cubicBezTo>
                <a:cubicBezTo>
                  <a:pt x="14852" y="5559"/>
                  <a:pt x="14637" y="5368"/>
                  <a:pt x="14534" y="5177"/>
                </a:cubicBezTo>
                <a:cubicBezTo>
                  <a:pt x="14432" y="4990"/>
                  <a:pt x="14354" y="4799"/>
                  <a:pt x="14225" y="4617"/>
                </a:cubicBezTo>
                <a:cubicBezTo>
                  <a:pt x="14075" y="4405"/>
                  <a:pt x="13851" y="4206"/>
                  <a:pt x="13498" y="4055"/>
                </a:cubicBezTo>
                <a:cubicBezTo>
                  <a:pt x="13296" y="3969"/>
                  <a:pt x="13062" y="3905"/>
                  <a:pt x="12814" y="3862"/>
                </a:cubicBezTo>
                <a:cubicBezTo>
                  <a:pt x="12560" y="3819"/>
                  <a:pt x="12289" y="3800"/>
                  <a:pt x="12015" y="3806"/>
                </a:cubicBezTo>
                <a:lnTo>
                  <a:pt x="3850" y="3806"/>
                </a:lnTo>
                <a:cubicBezTo>
                  <a:pt x="2734" y="3823"/>
                  <a:pt x="1684" y="4067"/>
                  <a:pt x="957" y="4478"/>
                </a:cubicBezTo>
                <a:cubicBezTo>
                  <a:pt x="329" y="4833"/>
                  <a:pt x="-33" y="5293"/>
                  <a:pt x="5" y="5790"/>
                </a:cubicBezTo>
                <a:lnTo>
                  <a:pt x="5" y="10934"/>
                </a:lnTo>
                <a:cubicBezTo>
                  <a:pt x="-14" y="11030"/>
                  <a:pt x="15" y="11124"/>
                  <a:pt x="83" y="11208"/>
                </a:cubicBezTo>
                <a:cubicBezTo>
                  <a:pt x="266" y="11435"/>
                  <a:pt x="732" y="11598"/>
                  <a:pt x="1279" y="11591"/>
                </a:cubicBezTo>
                <a:cubicBezTo>
                  <a:pt x="1999" y="11582"/>
                  <a:pt x="2549" y="11284"/>
                  <a:pt x="2549" y="10932"/>
                </a:cubicBezTo>
                <a:cubicBezTo>
                  <a:pt x="2549" y="10932"/>
                  <a:pt x="2549" y="10931"/>
                  <a:pt x="2549" y="10931"/>
                </a:cubicBezTo>
                <a:lnTo>
                  <a:pt x="2567" y="6519"/>
                </a:lnTo>
                <a:cubicBezTo>
                  <a:pt x="2540" y="6410"/>
                  <a:pt x="2705" y="6309"/>
                  <a:pt x="2932" y="6296"/>
                </a:cubicBezTo>
                <a:cubicBezTo>
                  <a:pt x="3132" y="6285"/>
                  <a:pt x="3296" y="6347"/>
                  <a:pt x="3359" y="6434"/>
                </a:cubicBezTo>
                <a:lnTo>
                  <a:pt x="3346" y="20668"/>
                </a:lnTo>
                <a:cubicBezTo>
                  <a:pt x="3346" y="21181"/>
                  <a:pt x="4217" y="21600"/>
                  <a:pt x="5287" y="21600"/>
                </a:cubicBezTo>
                <a:cubicBezTo>
                  <a:pt x="6356" y="21600"/>
                  <a:pt x="7222" y="21181"/>
                  <a:pt x="7222" y="20668"/>
                </a:cubicBezTo>
                <a:lnTo>
                  <a:pt x="7222" y="12562"/>
                </a:lnTo>
                <a:cubicBezTo>
                  <a:pt x="7235" y="12472"/>
                  <a:pt x="7316" y="12390"/>
                  <a:pt x="7442" y="12330"/>
                </a:cubicBezTo>
                <a:cubicBezTo>
                  <a:pt x="7567" y="12269"/>
                  <a:pt x="7737" y="12231"/>
                  <a:pt x="7926" y="12227"/>
                </a:cubicBezTo>
                <a:cubicBezTo>
                  <a:pt x="8115" y="12231"/>
                  <a:pt x="8288" y="12269"/>
                  <a:pt x="8417" y="12330"/>
                </a:cubicBezTo>
                <a:cubicBezTo>
                  <a:pt x="8546" y="12390"/>
                  <a:pt x="8630" y="12472"/>
                  <a:pt x="8643" y="12562"/>
                </a:cubicBezTo>
                <a:lnTo>
                  <a:pt x="8643" y="20668"/>
                </a:lnTo>
                <a:cubicBezTo>
                  <a:pt x="8643" y="21181"/>
                  <a:pt x="9505" y="21600"/>
                  <a:pt x="10575" y="21600"/>
                </a:cubicBezTo>
                <a:cubicBezTo>
                  <a:pt x="11644" y="21600"/>
                  <a:pt x="12515" y="21181"/>
                  <a:pt x="12515" y="20668"/>
                </a:cubicBezTo>
                <a:lnTo>
                  <a:pt x="12534" y="6494"/>
                </a:lnTo>
                <a:cubicBezTo>
                  <a:pt x="12750" y="6643"/>
                  <a:pt x="12992" y="6783"/>
                  <a:pt x="13259" y="6911"/>
                </a:cubicBezTo>
                <a:cubicBezTo>
                  <a:pt x="13736" y="7140"/>
                  <a:pt x="14308" y="7338"/>
                  <a:pt x="14994" y="7370"/>
                </a:cubicBezTo>
                <a:cubicBezTo>
                  <a:pt x="15442" y="7391"/>
                  <a:pt x="15889" y="7334"/>
                  <a:pt x="16264" y="7216"/>
                </a:cubicBezTo>
                <a:cubicBezTo>
                  <a:pt x="16660" y="7091"/>
                  <a:pt x="16954" y="6906"/>
                  <a:pt x="17236" y="6722"/>
                </a:cubicBezTo>
                <a:cubicBezTo>
                  <a:pt x="17717" y="6406"/>
                  <a:pt x="18180" y="6084"/>
                  <a:pt x="18656" y="5767"/>
                </a:cubicBezTo>
                <a:cubicBezTo>
                  <a:pt x="19421" y="5257"/>
                  <a:pt x="20221" y="4759"/>
                  <a:pt x="21053" y="4275"/>
                </a:cubicBezTo>
                <a:cubicBezTo>
                  <a:pt x="21567" y="3979"/>
                  <a:pt x="21520" y="3543"/>
                  <a:pt x="20955" y="3266"/>
                </a:cubicBezTo>
                <a:cubicBezTo>
                  <a:pt x="20658" y="3121"/>
                  <a:pt x="20266" y="3044"/>
                  <a:pt x="19873" y="3057"/>
                </a:cubicBezTo>
                <a:close/>
              </a:path>
            </a:pathLst>
          </a:custGeom>
          <a:solidFill>
            <a:schemeClr val="bg1"/>
          </a:solidFill>
          <a:ln w="12700" cap="flat">
            <a:noFill/>
            <a:miter lim="400000"/>
          </a:ln>
          <a:effectLst/>
        </p:spPr>
        <p:txBody>
          <a:bodyPr wrap="square" lIns="0" tIns="0" rIns="0" bIns="0" numCol="1" anchor="ctr">
            <a:noAutofit/>
          </a:bodyPr>
          <a:lstStyle/>
          <a:p>
            <a:endParaRPr/>
          </a:p>
        </p:txBody>
      </p:sp>
      <p:cxnSp>
        <p:nvCxnSpPr>
          <p:cNvPr id="4" name="Conector recto 3">
            <a:extLst>
              <a:ext uri="{FF2B5EF4-FFF2-40B4-BE49-F238E27FC236}">
                <a16:creationId xmlns:a16="http://schemas.microsoft.com/office/drawing/2014/main" id="{7EE94938-2F3B-AE4E-8C9F-11BD9D2BBEE3}"/>
              </a:ext>
            </a:extLst>
          </p:cNvPr>
          <p:cNvCxnSpPr>
            <a:cxnSpLocks/>
          </p:cNvCxnSpPr>
          <p:nvPr userDrawn="1"/>
        </p:nvCxnSpPr>
        <p:spPr>
          <a:xfrm>
            <a:off x="5791200" y="1097280"/>
            <a:ext cx="434340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057664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0.1168 1.00185 L -3.95833E-6 0 " pathEditMode="relative" rAng="0" ptsTypes="AA">
                                      <p:cBhvr>
                                        <p:cTn id="10" dur="1000" fill="hold"/>
                                        <p:tgtEl>
                                          <p:spTgt spid="57"/>
                                        </p:tgtEl>
                                        <p:attrNameLst>
                                          <p:attrName>ppt_x</p:attrName>
                                          <p:attrName>ppt_y</p:attrName>
                                        </p:attrNameLst>
                                      </p:cBhvr>
                                      <p:rCtr x="-5846" y="-50093"/>
                                    </p:animMotion>
                                  </p:childTnLst>
                                </p:cTn>
                              </p:par>
                              <p:par>
                                <p:cTn id="11" presetID="0" presetClass="path" presetSubtype="0" accel="50000" decel="50000" fill="hold" grpId="0" nodeType="withEffect">
                                  <p:stCondLst>
                                    <p:cond delay="0"/>
                                  </p:stCondLst>
                                  <p:childTnLst>
                                    <p:animMotion origin="layout" path="M -0.04544 -0.25532 L 0.00235 -3.7037E-7 " pathEditMode="relative" rAng="0" ptsTypes="AA">
                                      <p:cBhvr>
                                        <p:cTn id="12" dur="1000" fill="hold"/>
                                        <p:tgtEl>
                                          <p:spTgt spid="2"/>
                                        </p:tgtEl>
                                        <p:attrNameLst>
                                          <p:attrName>ppt_x</p:attrName>
                                          <p:attrName>ppt_y</p:attrName>
                                        </p:attrNameLst>
                                      </p:cBhvr>
                                      <p:rCtr x="2383" y="12778"/>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000"/>
                            </p:stCondLst>
                            <p:childTnLst>
                              <p:par>
                                <p:cTn id="20" presetID="0" presetClass="path" presetSubtype="0" accel="50000" decel="50000" fill="hold" grpId="0" nodeType="afterEffect">
                                  <p:stCondLst>
                                    <p:cond delay="0"/>
                                  </p:stCondLst>
                                  <p:childTnLst>
                                    <p:animMotion origin="layout" path="M 0.00429 -0.00811 L 0.04088 -0.09908 " pathEditMode="relative" rAng="0" ptsTypes="AA">
                                      <p:cBhvr>
                                        <p:cTn id="21" dur="1000" fill="hold"/>
                                        <p:tgtEl>
                                          <p:spTgt spid="12"/>
                                        </p:tgtEl>
                                        <p:attrNameLst>
                                          <p:attrName>ppt_x</p:attrName>
                                          <p:attrName>ppt_y</p:attrName>
                                        </p:attrNameLst>
                                      </p:cBhvr>
                                      <p:rCtr x="1823" y="-4560"/>
                                    </p:animMotion>
                                  </p:childTnLst>
                                </p:cTn>
                              </p:par>
                              <p:par>
                                <p:cTn id="22" presetID="22" presetClass="entr" presetSubtype="2" fill="hold" nodeType="with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1000"/>
                                        <p:tgtEl>
                                          <p:spTgt spid="4"/>
                                        </p:tgtEl>
                                      </p:cBhvr>
                                    </p:animEffect>
                                  </p:childTnLst>
                                </p:cTn>
                              </p:par>
                            </p:childTnLst>
                          </p:cTn>
                        </p:par>
                        <p:par>
                          <p:cTn id="25" fill="hold">
                            <p:stCondLst>
                              <p:cond delay="3000"/>
                            </p:stCondLst>
                            <p:childTnLst>
                              <p:par>
                                <p:cTn id="26" presetID="10" presetClass="entr" presetSubtype="0" fill="hold" grpId="0" nodeType="afterEffect">
                                  <p:stCondLst>
                                    <p:cond delay="2000"/>
                                  </p:stCondLst>
                                  <p:childTnLst>
                                    <p:set>
                                      <p:cBhvr>
                                        <p:cTn id="27" dur="1" fill="hold">
                                          <p:stCondLst>
                                            <p:cond delay="0"/>
                                          </p:stCondLst>
                                        </p:cTn>
                                        <p:tgtEl>
                                          <p:spTgt spid="46">
                                            <p:txEl>
                                              <p:pRg st="0" end="0"/>
                                            </p:txEl>
                                          </p:spTgt>
                                        </p:tgtEl>
                                        <p:attrNameLst>
                                          <p:attrName>style.visibility</p:attrName>
                                        </p:attrNameLst>
                                      </p:cBhvr>
                                      <p:to>
                                        <p:strVal val="visible"/>
                                      </p:to>
                                    </p:set>
                                    <p:animEffect transition="in" filter="fade">
                                      <p:cBhvr>
                                        <p:cTn id="28" dur="1000"/>
                                        <p:tgtEl>
                                          <p:spTgt spid="46">
                                            <p:txEl>
                                              <p:pRg st="0" end="0"/>
                                            </p:txEl>
                                          </p:spTgt>
                                        </p:tgtEl>
                                      </p:cBhvr>
                                    </p:animEffect>
                                  </p:childTnLst>
                                </p:cTn>
                              </p:par>
                              <p:par>
                                <p:cTn id="29" presetID="49" presetClass="entr" presetSubtype="0" decel="100000" fill="hold" nodeType="withEffect">
                                  <p:stCondLst>
                                    <p:cond delay="2000"/>
                                  </p:stCondLst>
                                  <p:childTnLst>
                                    <p:set>
                                      <p:cBhvr>
                                        <p:cTn id="30" dur="1" fill="hold">
                                          <p:stCondLst>
                                            <p:cond delay="0"/>
                                          </p:stCondLst>
                                        </p:cTn>
                                        <p:tgtEl>
                                          <p:spTgt spid="36"/>
                                        </p:tgtEl>
                                        <p:attrNameLst>
                                          <p:attrName>style.visibility</p:attrName>
                                        </p:attrNameLst>
                                      </p:cBhvr>
                                      <p:to>
                                        <p:strVal val="visible"/>
                                      </p:to>
                                    </p:set>
                                    <p:anim calcmode="lin" valueType="num">
                                      <p:cBhvr>
                                        <p:cTn id="31" dur="1000" fill="hold"/>
                                        <p:tgtEl>
                                          <p:spTgt spid="36"/>
                                        </p:tgtEl>
                                        <p:attrNameLst>
                                          <p:attrName>ppt_w</p:attrName>
                                        </p:attrNameLst>
                                      </p:cBhvr>
                                      <p:tavLst>
                                        <p:tav tm="0">
                                          <p:val>
                                            <p:fltVal val="0"/>
                                          </p:val>
                                        </p:tav>
                                        <p:tav tm="100000">
                                          <p:val>
                                            <p:strVal val="#ppt_w"/>
                                          </p:val>
                                        </p:tav>
                                      </p:tavLst>
                                    </p:anim>
                                    <p:anim calcmode="lin" valueType="num">
                                      <p:cBhvr>
                                        <p:cTn id="32" dur="1000" fill="hold"/>
                                        <p:tgtEl>
                                          <p:spTgt spid="36"/>
                                        </p:tgtEl>
                                        <p:attrNameLst>
                                          <p:attrName>ppt_h</p:attrName>
                                        </p:attrNameLst>
                                      </p:cBhvr>
                                      <p:tavLst>
                                        <p:tav tm="0">
                                          <p:val>
                                            <p:fltVal val="0"/>
                                          </p:val>
                                        </p:tav>
                                        <p:tav tm="100000">
                                          <p:val>
                                            <p:strVal val="#ppt_h"/>
                                          </p:val>
                                        </p:tav>
                                      </p:tavLst>
                                    </p:anim>
                                    <p:anim calcmode="lin" valueType="num">
                                      <p:cBhvr>
                                        <p:cTn id="33" dur="1000" fill="hold"/>
                                        <p:tgtEl>
                                          <p:spTgt spid="36"/>
                                        </p:tgtEl>
                                        <p:attrNameLst>
                                          <p:attrName>style.rotation</p:attrName>
                                        </p:attrNameLst>
                                      </p:cBhvr>
                                      <p:tavLst>
                                        <p:tav tm="0">
                                          <p:val>
                                            <p:fltVal val="360"/>
                                          </p:val>
                                        </p:tav>
                                        <p:tav tm="100000">
                                          <p:val>
                                            <p:fltVal val="0"/>
                                          </p:val>
                                        </p:tav>
                                      </p:tavLst>
                                    </p:anim>
                                    <p:animEffect transition="in" filter="fade">
                                      <p:cBhvr>
                                        <p:cTn id="34" dur="1000"/>
                                        <p:tgtEl>
                                          <p:spTgt spid="36"/>
                                        </p:tgtEl>
                                      </p:cBhvr>
                                    </p:animEffect>
                                  </p:childTnLst>
                                </p:cTn>
                              </p:par>
                              <p:par>
                                <p:cTn id="35" presetID="12" presetClass="entr" presetSubtype="4" fill="hold" grpId="0" nodeType="withEffect">
                                  <p:stCondLst>
                                    <p:cond delay="2000"/>
                                  </p:stCondLst>
                                  <p:childTnLst>
                                    <p:set>
                                      <p:cBhvr>
                                        <p:cTn id="36" dur="1" fill="hold">
                                          <p:stCondLst>
                                            <p:cond delay="0"/>
                                          </p:stCondLst>
                                        </p:cTn>
                                        <p:tgtEl>
                                          <p:spTgt spid="48">
                                            <p:txEl>
                                              <p:pRg st="0" end="0"/>
                                            </p:txEl>
                                          </p:spTgt>
                                        </p:tgtEl>
                                        <p:attrNameLst>
                                          <p:attrName>style.visibility</p:attrName>
                                        </p:attrNameLst>
                                      </p:cBhvr>
                                      <p:to>
                                        <p:strVal val="visible"/>
                                      </p:to>
                                    </p:set>
                                    <p:anim calcmode="lin" valueType="num">
                                      <p:cBhvr additive="base">
                                        <p:cTn id="37" dur="500"/>
                                        <p:tgtEl>
                                          <p:spTgt spid="48">
                                            <p:txEl>
                                              <p:pRg st="0" end="0"/>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8">
                                            <p:txEl>
                                              <p:pRg st="0" end="0"/>
                                            </p:txEl>
                                          </p:spTgt>
                                        </p:tgtEl>
                                      </p:cBhvr>
                                    </p:animEffect>
                                  </p:childTnLst>
                                </p:cTn>
                              </p:par>
                              <p:par>
                                <p:cTn id="39" presetID="12" presetClass="entr" presetSubtype="4" fill="hold" grpId="0" nodeType="withEffect">
                                  <p:stCondLst>
                                    <p:cond delay="2000"/>
                                  </p:stCondLst>
                                  <p:childTnLst>
                                    <p:set>
                                      <p:cBhvr>
                                        <p:cTn id="40" dur="1" fill="hold">
                                          <p:stCondLst>
                                            <p:cond delay="0"/>
                                          </p:stCondLst>
                                        </p:cTn>
                                        <p:tgtEl>
                                          <p:spTgt spid="48">
                                            <p:txEl>
                                              <p:pRg st="1" end="1"/>
                                            </p:txEl>
                                          </p:spTgt>
                                        </p:tgtEl>
                                        <p:attrNameLst>
                                          <p:attrName>style.visibility</p:attrName>
                                        </p:attrNameLst>
                                      </p:cBhvr>
                                      <p:to>
                                        <p:strVal val="visible"/>
                                      </p:to>
                                    </p:set>
                                    <p:anim calcmode="lin" valueType="num">
                                      <p:cBhvr additive="base">
                                        <p:cTn id="41" dur="500"/>
                                        <p:tgtEl>
                                          <p:spTgt spid="48">
                                            <p:txEl>
                                              <p:pRg st="1" end="1"/>
                                            </p:txEl>
                                          </p:spTgt>
                                        </p:tgtEl>
                                        <p:attrNameLst>
                                          <p:attrName>ppt_y</p:attrName>
                                        </p:attrNameLst>
                                      </p:cBhvr>
                                      <p:tavLst>
                                        <p:tav tm="0">
                                          <p:val>
                                            <p:strVal val="#ppt_y+#ppt_h*1.125000"/>
                                          </p:val>
                                        </p:tav>
                                        <p:tav tm="100000">
                                          <p:val>
                                            <p:strVal val="#ppt_y"/>
                                          </p:val>
                                        </p:tav>
                                      </p:tavLst>
                                    </p:anim>
                                    <p:animEffect transition="in" filter="wipe(up)">
                                      <p:cBhvr>
                                        <p:cTn id="42" dur="500"/>
                                        <p:tgtEl>
                                          <p:spTgt spid="4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Effect transition="in" filter="fade">
                                      <p:cBhvr>
                                        <p:cTn id="47" dur="1000"/>
                                        <p:tgtEl>
                                          <p:spTgt spid="49">
                                            <p:txEl>
                                              <p:pRg st="0" end="0"/>
                                            </p:txEl>
                                          </p:spTgt>
                                        </p:tgtEl>
                                      </p:cBhvr>
                                    </p:animEffect>
                                  </p:childTnLst>
                                </p:cTn>
                              </p:par>
                              <p:par>
                                <p:cTn id="48" presetID="49" presetClass="entr" presetSubtype="0" decel="10000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1000" fill="hold"/>
                                        <p:tgtEl>
                                          <p:spTgt spid="30"/>
                                        </p:tgtEl>
                                        <p:attrNameLst>
                                          <p:attrName>ppt_w</p:attrName>
                                        </p:attrNameLst>
                                      </p:cBhvr>
                                      <p:tavLst>
                                        <p:tav tm="0">
                                          <p:val>
                                            <p:fltVal val="0"/>
                                          </p:val>
                                        </p:tav>
                                        <p:tav tm="100000">
                                          <p:val>
                                            <p:strVal val="#ppt_w"/>
                                          </p:val>
                                        </p:tav>
                                      </p:tavLst>
                                    </p:anim>
                                    <p:anim calcmode="lin" valueType="num">
                                      <p:cBhvr>
                                        <p:cTn id="51" dur="1000" fill="hold"/>
                                        <p:tgtEl>
                                          <p:spTgt spid="30"/>
                                        </p:tgtEl>
                                        <p:attrNameLst>
                                          <p:attrName>ppt_h</p:attrName>
                                        </p:attrNameLst>
                                      </p:cBhvr>
                                      <p:tavLst>
                                        <p:tav tm="0">
                                          <p:val>
                                            <p:fltVal val="0"/>
                                          </p:val>
                                        </p:tav>
                                        <p:tav tm="100000">
                                          <p:val>
                                            <p:strVal val="#ppt_h"/>
                                          </p:val>
                                        </p:tav>
                                      </p:tavLst>
                                    </p:anim>
                                    <p:anim calcmode="lin" valueType="num">
                                      <p:cBhvr>
                                        <p:cTn id="52" dur="1000" fill="hold"/>
                                        <p:tgtEl>
                                          <p:spTgt spid="30"/>
                                        </p:tgtEl>
                                        <p:attrNameLst>
                                          <p:attrName>style.rotation</p:attrName>
                                        </p:attrNameLst>
                                      </p:cBhvr>
                                      <p:tavLst>
                                        <p:tav tm="0">
                                          <p:val>
                                            <p:fltVal val="360"/>
                                          </p:val>
                                        </p:tav>
                                        <p:tav tm="100000">
                                          <p:val>
                                            <p:fltVal val="0"/>
                                          </p:val>
                                        </p:tav>
                                      </p:tavLst>
                                    </p:anim>
                                    <p:animEffect transition="in" filter="fade">
                                      <p:cBhvr>
                                        <p:cTn id="53" dur="1000"/>
                                        <p:tgtEl>
                                          <p:spTgt spid="30"/>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p:tgtEl>
                                          <p:spTgt spid="50">
                                            <p:txEl>
                                              <p:pRg st="0" end="0"/>
                                            </p:txEl>
                                          </p:spTgt>
                                        </p:tgtEl>
                                        <p:attrNameLst>
                                          <p:attrName>ppt_y</p:attrName>
                                        </p:attrNameLst>
                                      </p:cBhvr>
                                      <p:tavLst>
                                        <p:tav tm="0">
                                          <p:val>
                                            <p:strVal val="#ppt_y+#ppt_h*1.125000"/>
                                          </p:val>
                                        </p:tav>
                                        <p:tav tm="100000">
                                          <p:val>
                                            <p:strVal val="#ppt_y"/>
                                          </p:val>
                                        </p:tav>
                                      </p:tavLst>
                                    </p:anim>
                                    <p:animEffect transition="in" filter="wipe(up)">
                                      <p:cBhvr>
                                        <p:cTn id="57" dur="500"/>
                                        <p:tgtEl>
                                          <p:spTgt spid="5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1">
                                            <p:txEl>
                                              <p:pRg st="0" end="0"/>
                                            </p:txEl>
                                          </p:spTgt>
                                        </p:tgtEl>
                                        <p:attrNameLst>
                                          <p:attrName>style.visibility</p:attrName>
                                        </p:attrNameLst>
                                      </p:cBhvr>
                                      <p:to>
                                        <p:strVal val="visible"/>
                                      </p:to>
                                    </p:set>
                                    <p:animEffect transition="in" filter="fade">
                                      <p:cBhvr>
                                        <p:cTn id="62" dur="1000"/>
                                        <p:tgtEl>
                                          <p:spTgt spid="51">
                                            <p:txEl>
                                              <p:pRg st="0" end="0"/>
                                            </p:txEl>
                                          </p:spTgt>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1000" fill="hold"/>
                                        <p:tgtEl>
                                          <p:spTgt spid="24"/>
                                        </p:tgtEl>
                                        <p:attrNameLst>
                                          <p:attrName>ppt_w</p:attrName>
                                        </p:attrNameLst>
                                      </p:cBhvr>
                                      <p:tavLst>
                                        <p:tav tm="0">
                                          <p:val>
                                            <p:fltVal val="0"/>
                                          </p:val>
                                        </p:tav>
                                        <p:tav tm="100000">
                                          <p:val>
                                            <p:strVal val="#ppt_w"/>
                                          </p:val>
                                        </p:tav>
                                      </p:tavLst>
                                    </p:anim>
                                    <p:anim calcmode="lin" valueType="num">
                                      <p:cBhvr>
                                        <p:cTn id="66" dur="1000" fill="hold"/>
                                        <p:tgtEl>
                                          <p:spTgt spid="24"/>
                                        </p:tgtEl>
                                        <p:attrNameLst>
                                          <p:attrName>ppt_h</p:attrName>
                                        </p:attrNameLst>
                                      </p:cBhvr>
                                      <p:tavLst>
                                        <p:tav tm="0">
                                          <p:val>
                                            <p:fltVal val="0"/>
                                          </p:val>
                                        </p:tav>
                                        <p:tav tm="100000">
                                          <p:val>
                                            <p:strVal val="#ppt_h"/>
                                          </p:val>
                                        </p:tav>
                                      </p:tavLst>
                                    </p:anim>
                                    <p:anim calcmode="lin" valueType="num">
                                      <p:cBhvr>
                                        <p:cTn id="67" dur="1000" fill="hold"/>
                                        <p:tgtEl>
                                          <p:spTgt spid="24"/>
                                        </p:tgtEl>
                                        <p:attrNameLst>
                                          <p:attrName>style.rotation</p:attrName>
                                        </p:attrNameLst>
                                      </p:cBhvr>
                                      <p:tavLst>
                                        <p:tav tm="0">
                                          <p:val>
                                            <p:fltVal val="360"/>
                                          </p:val>
                                        </p:tav>
                                        <p:tav tm="100000">
                                          <p:val>
                                            <p:fltVal val="0"/>
                                          </p:val>
                                        </p:tav>
                                      </p:tavLst>
                                    </p:anim>
                                    <p:animEffect transition="in" filter="fade">
                                      <p:cBhvr>
                                        <p:cTn id="68" dur="1000"/>
                                        <p:tgtEl>
                                          <p:spTgt spid="24"/>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52">
                                            <p:txEl>
                                              <p:pRg st="0" end="0"/>
                                            </p:txEl>
                                          </p:spTgt>
                                        </p:tgtEl>
                                        <p:attrNameLst>
                                          <p:attrName>style.visibility</p:attrName>
                                        </p:attrNameLst>
                                      </p:cBhvr>
                                      <p:to>
                                        <p:strVal val="visible"/>
                                      </p:to>
                                    </p:set>
                                    <p:anim calcmode="lin" valueType="num">
                                      <p:cBhvr additive="base">
                                        <p:cTn id="71" dur="500"/>
                                        <p:tgtEl>
                                          <p:spTgt spid="52">
                                            <p:txEl>
                                              <p:pRg st="0" end="0"/>
                                            </p:txEl>
                                          </p:spTgt>
                                        </p:tgtEl>
                                        <p:attrNameLst>
                                          <p:attrName>ppt_y</p:attrName>
                                        </p:attrNameLst>
                                      </p:cBhvr>
                                      <p:tavLst>
                                        <p:tav tm="0">
                                          <p:val>
                                            <p:strVal val="#ppt_y+#ppt_h*1.125000"/>
                                          </p:val>
                                        </p:tav>
                                        <p:tav tm="100000">
                                          <p:val>
                                            <p:strVal val="#ppt_y"/>
                                          </p:val>
                                        </p:tav>
                                      </p:tavLst>
                                    </p:anim>
                                    <p:animEffect transition="in" filter="wipe(up)">
                                      <p:cBhvr>
                                        <p:cTn id="72" dur="500"/>
                                        <p:tgtEl>
                                          <p:spTgt spid="5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1000"/>
                                        <p:tgtEl>
                                          <p:spTgt spid="53">
                                            <p:txEl>
                                              <p:pRg st="0" end="0"/>
                                            </p:txEl>
                                          </p:spTgt>
                                        </p:tgtEl>
                                      </p:cBhvr>
                                    </p:animEffect>
                                  </p:childTnLst>
                                </p:cTn>
                              </p:par>
                              <p:par>
                                <p:cTn id="78" presetID="49" presetClass="entr" presetSubtype="0" decel="10000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1000" fill="hold"/>
                                        <p:tgtEl>
                                          <p:spTgt spid="18"/>
                                        </p:tgtEl>
                                        <p:attrNameLst>
                                          <p:attrName>ppt_w</p:attrName>
                                        </p:attrNameLst>
                                      </p:cBhvr>
                                      <p:tavLst>
                                        <p:tav tm="0">
                                          <p:val>
                                            <p:fltVal val="0"/>
                                          </p:val>
                                        </p:tav>
                                        <p:tav tm="100000">
                                          <p:val>
                                            <p:strVal val="#ppt_w"/>
                                          </p:val>
                                        </p:tav>
                                      </p:tavLst>
                                    </p:anim>
                                    <p:anim calcmode="lin" valueType="num">
                                      <p:cBhvr>
                                        <p:cTn id="81" dur="1000" fill="hold"/>
                                        <p:tgtEl>
                                          <p:spTgt spid="18"/>
                                        </p:tgtEl>
                                        <p:attrNameLst>
                                          <p:attrName>ppt_h</p:attrName>
                                        </p:attrNameLst>
                                      </p:cBhvr>
                                      <p:tavLst>
                                        <p:tav tm="0">
                                          <p:val>
                                            <p:fltVal val="0"/>
                                          </p:val>
                                        </p:tav>
                                        <p:tav tm="100000">
                                          <p:val>
                                            <p:strVal val="#ppt_h"/>
                                          </p:val>
                                        </p:tav>
                                      </p:tavLst>
                                    </p:anim>
                                    <p:anim calcmode="lin" valueType="num">
                                      <p:cBhvr>
                                        <p:cTn id="82" dur="1000" fill="hold"/>
                                        <p:tgtEl>
                                          <p:spTgt spid="18"/>
                                        </p:tgtEl>
                                        <p:attrNameLst>
                                          <p:attrName>style.rotation</p:attrName>
                                        </p:attrNameLst>
                                      </p:cBhvr>
                                      <p:tavLst>
                                        <p:tav tm="0">
                                          <p:val>
                                            <p:fltVal val="360"/>
                                          </p:val>
                                        </p:tav>
                                        <p:tav tm="100000">
                                          <p:val>
                                            <p:fltVal val="0"/>
                                          </p:val>
                                        </p:tav>
                                      </p:tavLst>
                                    </p:anim>
                                    <p:animEffect transition="in" filter="fade">
                                      <p:cBhvr>
                                        <p:cTn id="83" dur="1000"/>
                                        <p:tgtEl>
                                          <p:spTgt spid="18"/>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54">
                                            <p:txEl>
                                              <p:pRg st="0" end="0"/>
                                            </p:txEl>
                                          </p:spTgt>
                                        </p:tgtEl>
                                        <p:attrNameLst>
                                          <p:attrName>style.visibility</p:attrName>
                                        </p:attrNameLst>
                                      </p:cBhvr>
                                      <p:to>
                                        <p:strVal val="visible"/>
                                      </p:to>
                                    </p:set>
                                    <p:anim calcmode="lin" valueType="num">
                                      <p:cBhvr additive="base">
                                        <p:cTn id="86" dur="500"/>
                                        <p:tgtEl>
                                          <p:spTgt spid="54">
                                            <p:txEl>
                                              <p:pRg st="0" end="0"/>
                                            </p:txEl>
                                          </p:spTgt>
                                        </p:tgtEl>
                                        <p:attrNameLst>
                                          <p:attrName>ppt_y</p:attrName>
                                        </p:attrNameLst>
                                      </p:cBhvr>
                                      <p:tavLst>
                                        <p:tav tm="0">
                                          <p:val>
                                            <p:strVal val="#ppt_y+#ppt_h*1.125000"/>
                                          </p:val>
                                        </p:tav>
                                        <p:tav tm="100000">
                                          <p:val>
                                            <p:strVal val="#ppt_y"/>
                                          </p:val>
                                        </p:tav>
                                      </p:tavLst>
                                    </p:anim>
                                    <p:animEffect transition="in" filter="wipe(up)">
                                      <p:cBhvr>
                                        <p:cTn id="87"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animBg="1"/>
      <p:bldP spid="12" grpId="1" animBg="1"/>
      <p:bldP spid="46" grpId="0" build="p">
        <p:tmplLst>
          <p:tmpl lvl="1">
            <p:tnLst>
              <p:par>
                <p:cTn presetID="10" presetClass="entr" presetSubtype="0" fill="hold" nodeType="afterEffect">
                  <p:stCondLst>
                    <p:cond delay="20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P spid="48" grpId="0" build="p">
        <p:tmplLst>
          <p:tmpl lvl="1">
            <p:tnLst>
              <p:par>
                <p:cTn presetID="12" presetClass="entr" presetSubtype="4" fill="hold" nodeType="withEffect">
                  <p:stCondLst>
                    <p:cond delay="20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p:tgtEl>
                          <p:spTgt spid="48"/>
                        </p:tgtEl>
                        <p:attrNameLst>
                          <p:attrName>ppt_y</p:attrName>
                        </p:attrNameLst>
                      </p:cBhvr>
                      <p:tavLst>
                        <p:tav tm="0">
                          <p:val>
                            <p:strVal val="#ppt_y+#ppt_h*1.125000"/>
                          </p:val>
                        </p:tav>
                        <p:tav tm="100000">
                          <p:val>
                            <p:strVal val="#ppt_y"/>
                          </p:val>
                        </p:tav>
                      </p:tavLst>
                    </p:anim>
                    <p:animEffect transition="in" filter="wipe(up)">
                      <p:cBhvr>
                        <p:cTn dur="500"/>
                        <p:tgtEl>
                          <p:spTgt spid="48"/>
                        </p:tgtEl>
                      </p:cBhvr>
                    </p:animEffect>
                  </p:childTnLst>
                </p:cTn>
              </p:par>
            </p:tnLst>
          </p:tmpl>
        </p:tmplLst>
      </p:bldP>
      <p:bldP spid="49" grpId="0" build="p">
        <p:tmplLst>
          <p:tmpl lvl="1">
            <p:tnLst>
              <p:par>
                <p:cTn presetID="10" presetClass="entr" presetSubtype="0" fill="hold" nodeType="click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1000"/>
                        <p:tgtEl>
                          <p:spTgt spid="49"/>
                        </p:tgtEl>
                      </p:cBhvr>
                    </p:animEffect>
                  </p:childTnLst>
                </p:cTn>
              </p:par>
            </p:tnLst>
          </p:tmpl>
        </p:tmplLst>
      </p:bldP>
      <p:bldP spid="50" grpId="0" build="p">
        <p:tmplLst>
          <p:tmpl lvl="1">
            <p:tnLst>
              <p:par>
                <p:cTn presetID="12" presetClass="entr" presetSubtype="4"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p:tgtEl>
                          <p:spTgt spid="50"/>
                        </p:tgtEl>
                        <p:attrNameLst>
                          <p:attrName>ppt_y</p:attrName>
                        </p:attrNameLst>
                      </p:cBhvr>
                      <p:tavLst>
                        <p:tav tm="0">
                          <p:val>
                            <p:strVal val="#ppt_y+#ppt_h*1.125000"/>
                          </p:val>
                        </p:tav>
                        <p:tav tm="100000">
                          <p:val>
                            <p:strVal val="#ppt_y"/>
                          </p:val>
                        </p:tav>
                      </p:tavLst>
                    </p:anim>
                    <p:animEffect transition="in" filter="wipe(up)">
                      <p:cBhvr>
                        <p:cTn dur="500"/>
                        <p:tgtEl>
                          <p:spTgt spid="50"/>
                        </p:tgtEl>
                      </p:cBhvr>
                    </p:animEffect>
                  </p:childTnLst>
                </p:cTn>
              </p:par>
            </p:tnLst>
          </p:tmpl>
        </p:tmplLst>
      </p:bldP>
      <p:bldP spid="51" grpId="0" build="p">
        <p:tmplLst>
          <p:tmpl lvl="1">
            <p:tnLst>
              <p:par>
                <p:cTn presetID="10" presetClass="entr" presetSubtype="0" fill="hold" nodeType="click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2" presetClass="entr" presetSubtype="4"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ppt_y</p:attrName>
                        </p:attrNameLst>
                      </p:cBhvr>
                      <p:tavLst>
                        <p:tav tm="0">
                          <p:val>
                            <p:strVal val="#ppt_y+#ppt_h*1.125000"/>
                          </p:val>
                        </p:tav>
                        <p:tav tm="100000">
                          <p:val>
                            <p:strVal val="#ppt_y"/>
                          </p:val>
                        </p:tav>
                      </p:tavLst>
                    </p:anim>
                    <p:animEffect transition="in" filter="wipe(up)">
                      <p:cBhvr>
                        <p:cTn dur="500"/>
                        <p:tgtEl>
                          <p:spTgt spid="52"/>
                        </p:tgtEl>
                      </p:cBhvr>
                    </p:animEffect>
                  </p:childTnLst>
                </p:cTn>
              </p:par>
            </p:tnLst>
          </p:tmpl>
        </p:tmplLst>
      </p:bldP>
      <p:bldP spid="53" grpId="0" build="p">
        <p:tmplLst>
          <p:tmpl lvl="1">
            <p:tnLst>
              <p:par>
                <p:cTn presetID="10" presetClass="entr" presetSubtype="0" fill="hold" nodeType="click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1000"/>
                        <p:tgtEl>
                          <p:spTgt spid="53"/>
                        </p:tgtEl>
                      </p:cBhvr>
                    </p:animEffect>
                  </p:childTnLst>
                </p:cTn>
              </p:par>
            </p:tnLst>
          </p:tmpl>
        </p:tmplLst>
      </p:bldP>
      <p:bldP spid="54" grpId="0" build="p">
        <p:tmplLst>
          <p:tmpl lvl="1">
            <p:tnLst>
              <p:par>
                <p:cTn presetID="1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ppt_y</p:attrName>
                        </p:attrNameLst>
                      </p:cBhvr>
                      <p:tavLst>
                        <p:tav tm="0">
                          <p:val>
                            <p:strVal val="#ppt_y+#ppt_h*1.125000"/>
                          </p:val>
                        </p:tav>
                        <p:tav tm="100000">
                          <p:val>
                            <p:strVal val="#ppt_y"/>
                          </p:val>
                        </p:tav>
                      </p:tavLst>
                    </p:anim>
                    <p:animEffect transition="in" filter="wipe(up)">
                      <p:cBhvr>
                        <p:cTn dur="500"/>
                        <p:tgtEl>
                          <p:spTgt spid="54"/>
                        </p:tgtEl>
                      </p:cBhvr>
                    </p:animEffect>
                  </p:childTnLst>
                </p:cTn>
              </p:par>
            </p:tnLst>
          </p:tmpl>
        </p:tmplLst>
      </p:bldP>
      <p:bldP spid="1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MARI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45437C1-0234-5246-A1EB-6E3F53650F0F}"/>
              </a:ext>
            </a:extLst>
          </p:cNvPr>
          <p:cNvSpPr/>
          <p:nvPr userDrawn="1"/>
        </p:nvSpPr>
        <p:spPr>
          <a:xfrm>
            <a:off x="0" y="5502720"/>
            <a:ext cx="12192000" cy="1355279"/>
          </a:xfrm>
          <a:prstGeom prst="rect">
            <a:avLst/>
          </a:prstGeom>
          <a:solidFill>
            <a:srgbClr val="31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C368731B-81F6-4145-86A9-03C59C60FC96}"/>
              </a:ext>
            </a:extLst>
          </p:cNvPr>
          <p:cNvSpPr>
            <a:spLocks noGrp="1"/>
          </p:cNvSpPr>
          <p:nvPr>
            <p:ph type="title" hasCustomPrompt="1"/>
          </p:nvPr>
        </p:nvSpPr>
        <p:spPr>
          <a:xfrm>
            <a:off x="838200" y="5502720"/>
            <a:ext cx="10515600" cy="1325563"/>
          </a:xfrm>
        </p:spPr>
        <p:txBody>
          <a:bodyPr/>
          <a:lstStyle>
            <a:lvl1pPr>
              <a:defRPr>
                <a:solidFill>
                  <a:schemeClr val="bg1"/>
                </a:solidFill>
              </a:defRPr>
            </a:lvl1pPr>
          </a:lstStyle>
          <a:p>
            <a:r>
              <a:rPr lang="es-ES" dirty="0"/>
              <a:t>TEMARIO</a:t>
            </a:r>
          </a:p>
        </p:txBody>
      </p:sp>
      <p:sp>
        <p:nvSpPr>
          <p:cNvPr id="56" name="Shape 20">
            <a:extLst>
              <a:ext uri="{FF2B5EF4-FFF2-40B4-BE49-F238E27FC236}">
                <a16:creationId xmlns:a16="http://schemas.microsoft.com/office/drawing/2014/main" id="{E1385ADD-0B36-C640-9F06-AFBCB2C1661C}"/>
              </a:ext>
            </a:extLst>
          </p:cNvPr>
          <p:cNvSpPr/>
          <p:nvPr/>
        </p:nvSpPr>
        <p:spPr>
          <a:xfrm>
            <a:off x="584200" y="987214"/>
            <a:ext cx="2653870" cy="3272475"/>
          </a:xfrm>
          <a:prstGeom prst="roundRect">
            <a:avLst>
              <a:gd name="adj" fmla="val 3939"/>
            </a:avLst>
          </a:prstGeom>
          <a:solidFill>
            <a:srgbClr val="31333D"/>
          </a:solidFill>
          <a:ln w="12700" cap="flat">
            <a:noFill/>
            <a:miter lim="400000"/>
          </a:ln>
          <a:effectLst/>
        </p:spPr>
        <p:txBody>
          <a:bodyPr wrap="square" lIns="0" tIns="0" rIns="0" bIns="0" numCol="1" anchor="ctr">
            <a:noAutofit/>
          </a:bodyPr>
          <a:lstStyle/>
          <a:p>
            <a:endParaRPr sz="1200"/>
          </a:p>
        </p:txBody>
      </p:sp>
      <p:sp>
        <p:nvSpPr>
          <p:cNvPr id="57" name="Shape 21">
            <a:extLst>
              <a:ext uri="{FF2B5EF4-FFF2-40B4-BE49-F238E27FC236}">
                <a16:creationId xmlns:a16="http://schemas.microsoft.com/office/drawing/2014/main" id="{E493D291-5BFB-EA43-A495-A475753B9C20}"/>
              </a:ext>
            </a:extLst>
          </p:cNvPr>
          <p:cNvSpPr/>
          <p:nvPr/>
        </p:nvSpPr>
        <p:spPr>
          <a:xfrm>
            <a:off x="671150" y="1076402"/>
            <a:ext cx="2479970" cy="3094100"/>
          </a:xfrm>
          <a:prstGeom prst="roundRect">
            <a:avLst>
              <a:gd name="adj" fmla="val 2704"/>
            </a:avLst>
          </a:prstGeom>
          <a:solidFill>
            <a:srgbClr val="FFFFFF"/>
          </a:solidFill>
          <a:ln w="12700" cap="flat">
            <a:noFill/>
            <a:miter lim="400000"/>
          </a:ln>
          <a:effectLst/>
        </p:spPr>
        <p:txBody>
          <a:bodyPr wrap="square" lIns="0" tIns="0" rIns="0" bIns="0" numCol="1" anchor="ctr">
            <a:noAutofit/>
          </a:bodyPr>
          <a:lstStyle/>
          <a:p>
            <a:endParaRPr sz="1200"/>
          </a:p>
        </p:txBody>
      </p:sp>
      <p:sp>
        <p:nvSpPr>
          <p:cNvPr id="55" name="Shape 23">
            <a:extLst>
              <a:ext uri="{FF2B5EF4-FFF2-40B4-BE49-F238E27FC236}">
                <a16:creationId xmlns:a16="http://schemas.microsoft.com/office/drawing/2014/main" id="{DA026423-EF48-9444-8AA4-7F6415973D59}"/>
              </a:ext>
            </a:extLst>
          </p:cNvPr>
          <p:cNvSpPr/>
          <p:nvPr/>
        </p:nvSpPr>
        <p:spPr>
          <a:xfrm>
            <a:off x="1249074" y="591834"/>
            <a:ext cx="1324122" cy="637015"/>
          </a:xfrm>
          <a:custGeom>
            <a:avLst/>
            <a:gdLst/>
            <a:ahLst/>
            <a:cxnLst>
              <a:cxn ang="0">
                <a:pos x="wd2" y="hd2"/>
              </a:cxn>
              <a:cxn ang="5400000">
                <a:pos x="wd2" y="hd2"/>
              </a:cxn>
              <a:cxn ang="10800000">
                <a:pos x="wd2" y="hd2"/>
              </a:cxn>
              <a:cxn ang="16200000">
                <a:pos x="wd2" y="hd2"/>
              </a:cxn>
            </a:cxnLst>
            <a:rect l="0" t="0" r="r" b="b"/>
            <a:pathLst>
              <a:path w="21594" h="21594" extrusionOk="0">
                <a:moveTo>
                  <a:pt x="10797" y="0"/>
                </a:moveTo>
                <a:cubicBezTo>
                  <a:pt x="9553" y="0"/>
                  <a:pt x="8310" y="986"/>
                  <a:pt x="7361" y="2959"/>
                </a:cubicBezTo>
                <a:cubicBezTo>
                  <a:pt x="6701" y="4330"/>
                  <a:pt x="6286" y="6007"/>
                  <a:pt x="6085" y="7764"/>
                </a:cubicBezTo>
                <a:lnTo>
                  <a:pt x="2565" y="7764"/>
                </a:lnTo>
                <a:lnTo>
                  <a:pt x="2556" y="7764"/>
                </a:lnTo>
                <a:cubicBezTo>
                  <a:pt x="1821" y="7764"/>
                  <a:pt x="1446" y="7768"/>
                  <a:pt x="1053" y="8026"/>
                </a:cubicBezTo>
                <a:cubicBezTo>
                  <a:pt x="620" y="8354"/>
                  <a:pt x="280" y="9071"/>
                  <a:pt x="122" y="9970"/>
                </a:cubicBezTo>
                <a:cubicBezTo>
                  <a:pt x="-3" y="10791"/>
                  <a:pt x="0" y="11554"/>
                  <a:pt x="0" y="13077"/>
                </a:cubicBezTo>
                <a:lnTo>
                  <a:pt x="0" y="16263"/>
                </a:lnTo>
                <a:cubicBezTo>
                  <a:pt x="0" y="17809"/>
                  <a:pt x="-3" y="18584"/>
                  <a:pt x="122" y="19405"/>
                </a:cubicBezTo>
                <a:cubicBezTo>
                  <a:pt x="280" y="20304"/>
                  <a:pt x="620" y="21013"/>
                  <a:pt x="1053" y="21340"/>
                </a:cubicBezTo>
                <a:cubicBezTo>
                  <a:pt x="1448" y="21600"/>
                  <a:pt x="1824" y="21594"/>
                  <a:pt x="2556" y="21594"/>
                </a:cubicBezTo>
                <a:lnTo>
                  <a:pt x="19029" y="21594"/>
                </a:lnTo>
                <a:cubicBezTo>
                  <a:pt x="19773" y="21594"/>
                  <a:pt x="20146" y="21600"/>
                  <a:pt x="20541" y="21340"/>
                </a:cubicBezTo>
                <a:cubicBezTo>
                  <a:pt x="20974" y="21013"/>
                  <a:pt x="21314" y="20304"/>
                  <a:pt x="21472" y="19405"/>
                </a:cubicBezTo>
                <a:cubicBezTo>
                  <a:pt x="21597" y="18584"/>
                  <a:pt x="21594" y="17803"/>
                  <a:pt x="21594" y="16281"/>
                </a:cubicBezTo>
                <a:lnTo>
                  <a:pt x="21594" y="13103"/>
                </a:lnTo>
                <a:cubicBezTo>
                  <a:pt x="21594" y="11557"/>
                  <a:pt x="21597" y="10791"/>
                  <a:pt x="21472" y="9970"/>
                </a:cubicBezTo>
                <a:cubicBezTo>
                  <a:pt x="21314" y="9071"/>
                  <a:pt x="20974" y="8354"/>
                  <a:pt x="20541" y="8026"/>
                </a:cubicBezTo>
                <a:cubicBezTo>
                  <a:pt x="20146" y="7766"/>
                  <a:pt x="19770" y="7764"/>
                  <a:pt x="19038" y="7764"/>
                </a:cubicBezTo>
                <a:lnTo>
                  <a:pt x="15509" y="7764"/>
                </a:lnTo>
                <a:cubicBezTo>
                  <a:pt x="15308" y="6007"/>
                  <a:pt x="14893" y="4330"/>
                  <a:pt x="14233" y="2959"/>
                </a:cubicBezTo>
                <a:cubicBezTo>
                  <a:pt x="13284" y="986"/>
                  <a:pt x="12041" y="0"/>
                  <a:pt x="10797" y="0"/>
                </a:cubicBezTo>
                <a:close/>
                <a:moveTo>
                  <a:pt x="10797" y="2888"/>
                </a:moveTo>
                <a:cubicBezTo>
                  <a:pt x="11436" y="2888"/>
                  <a:pt x="12074" y="3390"/>
                  <a:pt x="12561" y="4403"/>
                </a:cubicBezTo>
                <a:cubicBezTo>
                  <a:pt x="13536" y="6428"/>
                  <a:pt x="13536" y="9712"/>
                  <a:pt x="12561" y="11738"/>
                </a:cubicBezTo>
                <a:cubicBezTo>
                  <a:pt x="11587" y="13763"/>
                  <a:pt x="10007" y="13763"/>
                  <a:pt x="9033" y="11738"/>
                </a:cubicBezTo>
                <a:cubicBezTo>
                  <a:pt x="8058" y="9712"/>
                  <a:pt x="8058" y="6428"/>
                  <a:pt x="9033" y="4403"/>
                </a:cubicBezTo>
                <a:cubicBezTo>
                  <a:pt x="9520" y="3390"/>
                  <a:pt x="10158" y="2888"/>
                  <a:pt x="10797" y="2888"/>
                </a:cubicBezTo>
                <a:close/>
              </a:path>
            </a:pathLst>
          </a:custGeom>
          <a:solidFill>
            <a:srgbClr val="31333D"/>
          </a:solidFill>
          <a:ln w="12700" cap="flat">
            <a:noFill/>
            <a:miter lim="400000"/>
          </a:ln>
          <a:effectLst/>
        </p:spPr>
        <p:txBody>
          <a:bodyPr wrap="square" lIns="0" tIns="0" rIns="0" bIns="0" numCol="1" anchor="ctr">
            <a:noAutofit/>
          </a:bodyPr>
          <a:lstStyle/>
          <a:p>
            <a:endParaRPr sz="1200" dirty="0"/>
          </a:p>
        </p:txBody>
      </p:sp>
      <p:sp>
        <p:nvSpPr>
          <p:cNvPr id="52" name="Shape 25">
            <a:extLst>
              <a:ext uri="{FF2B5EF4-FFF2-40B4-BE49-F238E27FC236}">
                <a16:creationId xmlns:a16="http://schemas.microsoft.com/office/drawing/2014/main" id="{FB40C933-B9E5-554D-ACE6-14B56C389CDE}"/>
              </a:ext>
            </a:extLst>
          </p:cNvPr>
          <p:cNvSpPr/>
          <p:nvPr/>
        </p:nvSpPr>
        <p:spPr>
          <a:xfrm>
            <a:off x="848343" y="2110259"/>
            <a:ext cx="1595296" cy="266391"/>
          </a:xfrm>
          <a:prstGeom prst="roundRect">
            <a:avLst>
              <a:gd name="adj" fmla="val 11169"/>
            </a:avLst>
          </a:prstGeom>
          <a:solidFill>
            <a:srgbClr val="9B9DB6"/>
          </a:solidFill>
          <a:ln w="12700" cap="flat">
            <a:noFill/>
            <a:miter lim="400000"/>
          </a:ln>
          <a:effectLst/>
        </p:spPr>
        <p:txBody>
          <a:bodyPr wrap="square" lIns="0" tIns="0" rIns="0" bIns="0" numCol="1" anchor="t">
            <a:noAutofit/>
          </a:bodyPr>
          <a:lstStyle/>
          <a:p>
            <a:endParaRPr sz="1200"/>
          </a:p>
        </p:txBody>
      </p:sp>
      <p:sp>
        <p:nvSpPr>
          <p:cNvPr id="53" name="Shape 26">
            <a:extLst>
              <a:ext uri="{FF2B5EF4-FFF2-40B4-BE49-F238E27FC236}">
                <a16:creationId xmlns:a16="http://schemas.microsoft.com/office/drawing/2014/main" id="{B05D5084-00BB-F941-8EDC-5DEADAB45AD8}"/>
              </a:ext>
            </a:extLst>
          </p:cNvPr>
          <p:cNvSpPr/>
          <p:nvPr/>
        </p:nvSpPr>
        <p:spPr>
          <a:xfrm>
            <a:off x="2706607" y="2110259"/>
            <a:ext cx="265388" cy="266391"/>
          </a:xfrm>
          <a:prstGeom prst="roundRect">
            <a:avLst>
              <a:gd name="adj" fmla="val 11211"/>
            </a:avLst>
          </a:prstGeom>
          <a:solidFill>
            <a:srgbClr val="DEE6FD"/>
          </a:solidFill>
          <a:ln w="12700" cap="flat">
            <a:noFill/>
            <a:miter lim="400000"/>
          </a:ln>
          <a:effectLst/>
        </p:spPr>
        <p:txBody>
          <a:bodyPr wrap="square" lIns="0" tIns="0" rIns="0" bIns="0" numCol="1" anchor="t">
            <a:noAutofit/>
          </a:bodyPr>
          <a:lstStyle/>
          <a:p>
            <a:endParaRPr sz="1200"/>
          </a:p>
        </p:txBody>
      </p:sp>
      <p:sp>
        <p:nvSpPr>
          <p:cNvPr id="50" name="Shape 28">
            <a:extLst>
              <a:ext uri="{FF2B5EF4-FFF2-40B4-BE49-F238E27FC236}">
                <a16:creationId xmlns:a16="http://schemas.microsoft.com/office/drawing/2014/main" id="{C2A513D6-9A18-6644-A0F7-D2A85E26781C}"/>
              </a:ext>
            </a:extLst>
          </p:cNvPr>
          <p:cNvSpPr/>
          <p:nvPr/>
        </p:nvSpPr>
        <p:spPr>
          <a:xfrm>
            <a:off x="848343" y="2595921"/>
            <a:ext cx="1595296" cy="266391"/>
          </a:xfrm>
          <a:prstGeom prst="roundRect">
            <a:avLst>
              <a:gd name="adj" fmla="val 11169"/>
            </a:avLst>
          </a:prstGeom>
          <a:solidFill>
            <a:srgbClr val="9B9DB6"/>
          </a:solidFill>
          <a:ln w="12700" cap="flat">
            <a:noFill/>
            <a:miter lim="400000"/>
          </a:ln>
          <a:effectLst/>
        </p:spPr>
        <p:txBody>
          <a:bodyPr wrap="square" lIns="0" tIns="0" rIns="0" bIns="0" numCol="1" anchor="t">
            <a:noAutofit/>
          </a:bodyPr>
          <a:lstStyle/>
          <a:p>
            <a:endParaRPr sz="1200"/>
          </a:p>
        </p:txBody>
      </p:sp>
      <p:sp>
        <p:nvSpPr>
          <p:cNvPr id="51" name="Shape 29">
            <a:extLst>
              <a:ext uri="{FF2B5EF4-FFF2-40B4-BE49-F238E27FC236}">
                <a16:creationId xmlns:a16="http://schemas.microsoft.com/office/drawing/2014/main" id="{479FA968-4DDE-A649-8607-2E04644116E2}"/>
              </a:ext>
            </a:extLst>
          </p:cNvPr>
          <p:cNvSpPr/>
          <p:nvPr/>
        </p:nvSpPr>
        <p:spPr>
          <a:xfrm>
            <a:off x="2706607" y="2595921"/>
            <a:ext cx="265388" cy="266391"/>
          </a:xfrm>
          <a:prstGeom prst="roundRect">
            <a:avLst>
              <a:gd name="adj" fmla="val 11211"/>
            </a:avLst>
          </a:prstGeom>
          <a:solidFill>
            <a:srgbClr val="DEE6FD"/>
          </a:solidFill>
          <a:ln w="12700" cap="flat">
            <a:noFill/>
            <a:miter lim="400000"/>
          </a:ln>
          <a:effectLst/>
        </p:spPr>
        <p:txBody>
          <a:bodyPr wrap="square" lIns="0" tIns="0" rIns="0" bIns="0" numCol="1" anchor="t">
            <a:noAutofit/>
          </a:bodyPr>
          <a:lstStyle/>
          <a:p>
            <a:endParaRPr sz="1200"/>
          </a:p>
        </p:txBody>
      </p:sp>
      <p:sp>
        <p:nvSpPr>
          <p:cNvPr id="48" name="Shape 31">
            <a:extLst>
              <a:ext uri="{FF2B5EF4-FFF2-40B4-BE49-F238E27FC236}">
                <a16:creationId xmlns:a16="http://schemas.microsoft.com/office/drawing/2014/main" id="{1268BE0A-A97C-284C-BA33-C46AED901F15}"/>
              </a:ext>
            </a:extLst>
          </p:cNvPr>
          <p:cNvSpPr/>
          <p:nvPr/>
        </p:nvSpPr>
        <p:spPr>
          <a:xfrm>
            <a:off x="848343" y="3081583"/>
            <a:ext cx="1595296" cy="266391"/>
          </a:xfrm>
          <a:prstGeom prst="roundRect">
            <a:avLst>
              <a:gd name="adj" fmla="val 11169"/>
            </a:avLst>
          </a:prstGeom>
          <a:solidFill>
            <a:srgbClr val="9B9DB6"/>
          </a:solidFill>
          <a:ln w="12700" cap="flat">
            <a:noFill/>
            <a:miter lim="400000"/>
          </a:ln>
          <a:effectLst/>
        </p:spPr>
        <p:txBody>
          <a:bodyPr wrap="square" lIns="0" tIns="0" rIns="0" bIns="0" numCol="1" anchor="t">
            <a:noAutofit/>
          </a:bodyPr>
          <a:lstStyle/>
          <a:p>
            <a:endParaRPr sz="1200"/>
          </a:p>
        </p:txBody>
      </p:sp>
      <p:sp>
        <p:nvSpPr>
          <p:cNvPr id="49" name="Shape 32">
            <a:extLst>
              <a:ext uri="{FF2B5EF4-FFF2-40B4-BE49-F238E27FC236}">
                <a16:creationId xmlns:a16="http://schemas.microsoft.com/office/drawing/2014/main" id="{EBE0D6B3-CCFE-BE48-A9CE-D6808B28DFE8}"/>
              </a:ext>
            </a:extLst>
          </p:cNvPr>
          <p:cNvSpPr/>
          <p:nvPr/>
        </p:nvSpPr>
        <p:spPr>
          <a:xfrm>
            <a:off x="2706607" y="3081583"/>
            <a:ext cx="265388" cy="266391"/>
          </a:xfrm>
          <a:prstGeom prst="roundRect">
            <a:avLst>
              <a:gd name="adj" fmla="val 11211"/>
            </a:avLst>
          </a:prstGeom>
          <a:solidFill>
            <a:srgbClr val="DEE6FD"/>
          </a:solidFill>
          <a:ln w="12700" cap="flat">
            <a:noFill/>
            <a:miter lim="400000"/>
          </a:ln>
          <a:effectLst/>
        </p:spPr>
        <p:txBody>
          <a:bodyPr wrap="square" lIns="0" tIns="0" rIns="0" bIns="0" numCol="1" anchor="t">
            <a:noAutofit/>
          </a:bodyPr>
          <a:lstStyle/>
          <a:p>
            <a:endParaRPr sz="1200"/>
          </a:p>
        </p:txBody>
      </p:sp>
      <p:sp>
        <p:nvSpPr>
          <p:cNvPr id="46" name="Shape 34">
            <a:extLst>
              <a:ext uri="{FF2B5EF4-FFF2-40B4-BE49-F238E27FC236}">
                <a16:creationId xmlns:a16="http://schemas.microsoft.com/office/drawing/2014/main" id="{A0DAD1A5-7A3B-5C42-ACF7-6A48669FF8F6}"/>
              </a:ext>
            </a:extLst>
          </p:cNvPr>
          <p:cNvSpPr/>
          <p:nvPr/>
        </p:nvSpPr>
        <p:spPr>
          <a:xfrm>
            <a:off x="848343" y="3567245"/>
            <a:ext cx="1595296" cy="266391"/>
          </a:xfrm>
          <a:prstGeom prst="roundRect">
            <a:avLst>
              <a:gd name="adj" fmla="val 11169"/>
            </a:avLst>
          </a:prstGeom>
          <a:solidFill>
            <a:srgbClr val="9B9DB6"/>
          </a:solidFill>
          <a:ln w="12700" cap="flat">
            <a:noFill/>
            <a:miter lim="400000"/>
          </a:ln>
          <a:effectLst/>
        </p:spPr>
        <p:txBody>
          <a:bodyPr wrap="square" lIns="0" tIns="0" rIns="0" bIns="0" numCol="1" anchor="t">
            <a:noAutofit/>
          </a:bodyPr>
          <a:lstStyle/>
          <a:p>
            <a:endParaRPr sz="1200"/>
          </a:p>
        </p:txBody>
      </p:sp>
      <p:sp>
        <p:nvSpPr>
          <p:cNvPr id="47" name="Shape 35">
            <a:extLst>
              <a:ext uri="{FF2B5EF4-FFF2-40B4-BE49-F238E27FC236}">
                <a16:creationId xmlns:a16="http://schemas.microsoft.com/office/drawing/2014/main" id="{95EB3442-F57D-E146-855D-2FF3DDEAC628}"/>
              </a:ext>
            </a:extLst>
          </p:cNvPr>
          <p:cNvSpPr/>
          <p:nvPr/>
        </p:nvSpPr>
        <p:spPr>
          <a:xfrm>
            <a:off x="2706607" y="3567245"/>
            <a:ext cx="265388" cy="266391"/>
          </a:xfrm>
          <a:prstGeom prst="roundRect">
            <a:avLst>
              <a:gd name="adj" fmla="val 11211"/>
            </a:avLst>
          </a:prstGeom>
          <a:solidFill>
            <a:srgbClr val="DEE6FD"/>
          </a:solidFill>
          <a:ln w="12700" cap="flat">
            <a:noFill/>
            <a:miter lim="400000"/>
          </a:ln>
          <a:effectLst/>
        </p:spPr>
        <p:txBody>
          <a:bodyPr wrap="square" lIns="0" tIns="0" rIns="0" bIns="0" numCol="1" anchor="t">
            <a:noAutofit/>
          </a:bodyPr>
          <a:lstStyle/>
          <a:p>
            <a:endParaRPr sz="1200"/>
          </a:p>
        </p:txBody>
      </p:sp>
      <p:sp>
        <p:nvSpPr>
          <p:cNvPr id="44" name="Shape 37">
            <a:extLst>
              <a:ext uri="{FF2B5EF4-FFF2-40B4-BE49-F238E27FC236}">
                <a16:creationId xmlns:a16="http://schemas.microsoft.com/office/drawing/2014/main" id="{2FC5F6AF-2A54-7E45-8BF6-EC124CF2BF37}"/>
              </a:ext>
            </a:extLst>
          </p:cNvPr>
          <p:cNvSpPr/>
          <p:nvPr/>
        </p:nvSpPr>
        <p:spPr>
          <a:xfrm>
            <a:off x="849311" y="1624597"/>
            <a:ext cx="1595296" cy="266391"/>
          </a:xfrm>
          <a:prstGeom prst="roundRect">
            <a:avLst>
              <a:gd name="adj" fmla="val 11169"/>
            </a:avLst>
          </a:prstGeom>
          <a:solidFill>
            <a:srgbClr val="9B9DB6"/>
          </a:solidFill>
          <a:ln w="12700" cap="flat">
            <a:noFill/>
            <a:miter lim="400000"/>
          </a:ln>
          <a:effectLst/>
        </p:spPr>
        <p:txBody>
          <a:bodyPr wrap="square" lIns="0" tIns="0" rIns="0" bIns="0" numCol="1" anchor="t">
            <a:noAutofit/>
          </a:bodyPr>
          <a:lstStyle/>
          <a:p>
            <a:endParaRPr sz="1200"/>
          </a:p>
        </p:txBody>
      </p:sp>
      <p:sp>
        <p:nvSpPr>
          <p:cNvPr id="45" name="Shape 38">
            <a:extLst>
              <a:ext uri="{FF2B5EF4-FFF2-40B4-BE49-F238E27FC236}">
                <a16:creationId xmlns:a16="http://schemas.microsoft.com/office/drawing/2014/main" id="{AF5DFAA7-6464-AD41-8270-FC629242100B}"/>
              </a:ext>
            </a:extLst>
          </p:cNvPr>
          <p:cNvSpPr/>
          <p:nvPr/>
        </p:nvSpPr>
        <p:spPr>
          <a:xfrm>
            <a:off x="2707575" y="1624597"/>
            <a:ext cx="265388" cy="266391"/>
          </a:xfrm>
          <a:prstGeom prst="roundRect">
            <a:avLst>
              <a:gd name="adj" fmla="val 11211"/>
            </a:avLst>
          </a:prstGeom>
          <a:solidFill>
            <a:srgbClr val="DEE6FD"/>
          </a:solidFill>
          <a:ln w="12700" cap="flat">
            <a:noFill/>
            <a:miter lim="400000"/>
          </a:ln>
          <a:effectLst/>
        </p:spPr>
        <p:txBody>
          <a:bodyPr wrap="square" lIns="0" tIns="0" rIns="0" bIns="0" numCol="1" anchor="t">
            <a:noAutofit/>
          </a:bodyPr>
          <a:lstStyle/>
          <a:p>
            <a:endParaRPr sz="1200"/>
          </a:p>
        </p:txBody>
      </p:sp>
      <p:sp>
        <p:nvSpPr>
          <p:cNvPr id="37" name="Shape 41">
            <a:extLst>
              <a:ext uri="{FF2B5EF4-FFF2-40B4-BE49-F238E27FC236}">
                <a16:creationId xmlns:a16="http://schemas.microsoft.com/office/drawing/2014/main" id="{7FA6CD1B-3A94-EF4B-9A4E-217D04B52095}"/>
              </a:ext>
            </a:extLst>
          </p:cNvPr>
          <p:cNvSpPr/>
          <p:nvPr/>
        </p:nvSpPr>
        <p:spPr>
          <a:xfrm rot="16200000" flipH="1">
            <a:off x="2705649" y="1565360"/>
            <a:ext cx="261155" cy="308857"/>
          </a:xfrm>
          <a:custGeom>
            <a:avLst/>
            <a:gdLst/>
            <a:ahLst/>
            <a:cxnLst>
              <a:cxn ang="0">
                <a:pos x="wd2" y="hd2"/>
              </a:cxn>
              <a:cxn ang="5400000">
                <a:pos x="wd2" y="hd2"/>
              </a:cxn>
              <a:cxn ang="10800000">
                <a:pos x="wd2" y="hd2"/>
              </a:cxn>
              <a:cxn ang="16200000">
                <a:pos x="wd2" y="hd2"/>
              </a:cxn>
            </a:cxnLst>
            <a:rect l="0" t="0" r="r" b="b"/>
            <a:pathLst>
              <a:path w="21419" h="21298" extrusionOk="0">
                <a:moveTo>
                  <a:pt x="3138" y="20840"/>
                </a:moveTo>
                <a:cubicBezTo>
                  <a:pt x="2425" y="21446"/>
                  <a:pt x="1263" y="21451"/>
                  <a:pt x="544" y="20851"/>
                </a:cubicBezTo>
                <a:cubicBezTo>
                  <a:pt x="-181" y="20248"/>
                  <a:pt x="-181" y="19263"/>
                  <a:pt x="544" y="18659"/>
                </a:cubicBezTo>
                <a:lnTo>
                  <a:pt x="16984" y="10193"/>
                </a:lnTo>
                <a:lnTo>
                  <a:pt x="8313" y="2628"/>
                </a:lnTo>
                <a:cubicBezTo>
                  <a:pt x="7601" y="2022"/>
                  <a:pt x="7607" y="1046"/>
                  <a:pt x="8326" y="446"/>
                </a:cubicBezTo>
                <a:cubicBezTo>
                  <a:pt x="9041" y="-149"/>
                  <a:pt x="10193" y="-149"/>
                  <a:pt x="10907" y="446"/>
                </a:cubicBezTo>
                <a:lnTo>
                  <a:pt x="20881" y="9558"/>
                </a:lnTo>
                <a:cubicBezTo>
                  <a:pt x="21240" y="9860"/>
                  <a:pt x="21419" y="10251"/>
                  <a:pt x="21419" y="10643"/>
                </a:cubicBezTo>
                <a:cubicBezTo>
                  <a:pt x="21419" y="11035"/>
                  <a:pt x="21240" y="11427"/>
                  <a:pt x="20881" y="11728"/>
                </a:cubicBezTo>
                <a:lnTo>
                  <a:pt x="3138" y="20840"/>
                </a:lnTo>
                <a:close/>
              </a:path>
            </a:pathLst>
          </a:custGeom>
          <a:solidFill>
            <a:schemeClr val="accent2"/>
          </a:solidFill>
          <a:ln w="12700" cap="flat">
            <a:noFill/>
            <a:miter lim="400000"/>
          </a:ln>
          <a:effectLst/>
        </p:spPr>
        <p:txBody>
          <a:bodyPr wrap="square" lIns="0" tIns="0" rIns="0" bIns="0" numCol="1" anchor="t">
            <a:noAutofit/>
          </a:bodyPr>
          <a:lstStyle/>
          <a:p>
            <a:endParaRPr sz="1200"/>
          </a:p>
        </p:txBody>
      </p:sp>
      <p:sp>
        <p:nvSpPr>
          <p:cNvPr id="38" name="Shape 42">
            <a:extLst>
              <a:ext uri="{FF2B5EF4-FFF2-40B4-BE49-F238E27FC236}">
                <a16:creationId xmlns:a16="http://schemas.microsoft.com/office/drawing/2014/main" id="{7400D1A9-81C9-F047-B54B-F6E67CCA1A08}"/>
              </a:ext>
            </a:extLst>
          </p:cNvPr>
          <p:cNvSpPr/>
          <p:nvPr/>
        </p:nvSpPr>
        <p:spPr>
          <a:xfrm rot="16200000" flipH="1">
            <a:off x="2682183" y="2037926"/>
            <a:ext cx="261155" cy="308857"/>
          </a:xfrm>
          <a:custGeom>
            <a:avLst/>
            <a:gdLst/>
            <a:ahLst/>
            <a:cxnLst>
              <a:cxn ang="0">
                <a:pos x="wd2" y="hd2"/>
              </a:cxn>
              <a:cxn ang="5400000">
                <a:pos x="wd2" y="hd2"/>
              </a:cxn>
              <a:cxn ang="10800000">
                <a:pos x="wd2" y="hd2"/>
              </a:cxn>
              <a:cxn ang="16200000">
                <a:pos x="wd2" y="hd2"/>
              </a:cxn>
            </a:cxnLst>
            <a:rect l="0" t="0" r="r" b="b"/>
            <a:pathLst>
              <a:path w="21419" h="21298" extrusionOk="0">
                <a:moveTo>
                  <a:pt x="3138" y="20840"/>
                </a:moveTo>
                <a:cubicBezTo>
                  <a:pt x="2425" y="21446"/>
                  <a:pt x="1263" y="21451"/>
                  <a:pt x="544" y="20851"/>
                </a:cubicBezTo>
                <a:cubicBezTo>
                  <a:pt x="-181" y="20248"/>
                  <a:pt x="-181" y="19263"/>
                  <a:pt x="544" y="18659"/>
                </a:cubicBezTo>
                <a:lnTo>
                  <a:pt x="16984" y="10193"/>
                </a:lnTo>
                <a:lnTo>
                  <a:pt x="8313" y="2628"/>
                </a:lnTo>
                <a:cubicBezTo>
                  <a:pt x="7601" y="2022"/>
                  <a:pt x="7607" y="1046"/>
                  <a:pt x="8326" y="446"/>
                </a:cubicBezTo>
                <a:cubicBezTo>
                  <a:pt x="9041" y="-149"/>
                  <a:pt x="10193" y="-149"/>
                  <a:pt x="10907" y="446"/>
                </a:cubicBezTo>
                <a:lnTo>
                  <a:pt x="20881" y="9558"/>
                </a:lnTo>
                <a:cubicBezTo>
                  <a:pt x="21240" y="9860"/>
                  <a:pt x="21419" y="10251"/>
                  <a:pt x="21419" y="10643"/>
                </a:cubicBezTo>
                <a:cubicBezTo>
                  <a:pt x="21419" y="11035"/>
                  <a:pt x="21240" y="11427"/>
                  <a:pt x="20881" y="11728"/>
                </a:cubicBezTo>
                <a:lnTo>
                  <a:pt x="3138" y="20840"/>
                </a:lnTo>
                <a:close/>
              </a:path>
            </a:pathLst>
          </a:custGeom>
          <a:solidFill>
            <a:schemeClr val="accent2"/>
          </a:solidFill>
          <a:ln w="12700" cap="flat">
            <a:noFill/>
            <a:miter lim="400000"/>
          </a:ln>
          <a:effectLst/>
        </p:spPr>
        <p:txBody>
          <a:bodyPr wrap="square" lIns="0" tIns="0" rIns="0" bIns="0" numCol="1" anchor="t">
            <a:noAutofit/>
          </a:bodyPr>
          <a:lstStyle/>
          <a:p>
            <a:endParaRPr sz="1200"/>
          </a:p>
        </p:txBody>
      </p:sp>
      <p:sp>
        <p:nvSpPr>
          <p:cNvPr id="9" name="Marcador de texto 8">
            <a:extLst>
              <a:ext uri="{FF2B5EF4-FFF2-40B4-BE49-F238E27FC236}">
                <a16:creationId xmlns:a16="http://schemas.microsoft.com/office/drawing/2014/main" id="{D6C5891F-9146-6742-A247-93CAC08F690F}"/>
              </a:ext>
            </a:extLst>
          </p:cNvPr>
          <p:cNvSpPr>
            <a:spLocks noGrp="1"/>
          </p:cNvSpPr>
          <p:nvPr>
            <p:ph type="body" sz="quarter" idx="20" hasCustomPrompt="1"/>
          </p:nvPr>
        </p:nvSpPr>
        <p:spPr>
          <a:xfrm>
            <a:off x="3815994" y="591834"/>
            <a:ext cx="619237" cy="614073"/>
          </a:xfrm>
          <a:prstGeom prst="ellipse">
            <a:avLst/>
          </a:prstGeom>
          <a:solidFill>
            <a:srgbClr val="31333D"/>
          </a:solidFill>
        </p:spPr>
        <p:txBody>
          <a:bodyPr lIns="36000" tIns="36000" rIns="36000" bIns="36000">
            <a:noAutofit/>
          </a:bodyPr>
          <a:lstStyle>
            <a:lvl1pPr algn="ctr">
              <a:defRPr sz="2600">
                <a:solidFill>
                  <a:schemeClr val="bg1"/>
                </a:solidFill>
                <a:latin typeface="+mn-lt"/>
              </a:defRPr>
            </a:lvl1pPr>
          </a:lstStyle>
          <a:p>
            <a:pPr lvl="0"/>
            <a:r>
              <a:rPr lang="es-ES" dirty="0"/>
              <a:t>01</a:t>
            </a:r>
          </a:p>
        </p:txBody>
      </p:sp>
      <p:sp>
        <p:nvSpPr>
          <p:cNvPr id="39" name="Marcador de contenido 4">
            <a:extLst>
              <a:ext uri="{FF2B5EF4-FFF2-40B4-BE49-F238E27FC236}">
                <a16:creationId xmlns:a16="http://schemas.microsoft.com/office/drawing/2014/main" id="{788AEDA8-2EAE-1E42-8C8C-E0D19305534E}"/>
              </a:ext>
            </a:extLst>
          </p:cNvPr>
          <p:cNvSpPr>
            <a:spLocks noGrp="1"/>
          </p:cNvSpPr>
          <p:nvPr>
            <p:ph sz="quarter" idx="10" hasCustomPrompt="1"/>
          </p:nvPr>
        </p:nvSpPr>
        <p:spPr>
          <a:xfrm>
            <a:off x="4681451" y="662108"/>
            <a:ext cx="6800712" cy="351500"/>
          </a:xfrm>
        </p:spPr>
        <p:txBody>
          <a:bodyPr/>
          <a:lstStyle>
            <a:lvl1pPr marL="0" indent="0">
              <a:buClr>
                <a:schemeClr val="bg1"/>
              </a:buClr>
              <a:buFont typeface="+mj-lt"/>
              <a:buNone/>
              <a:defRPr lang="es-ES" sz="1800" b="0" i="0" kern="1200" dirty="0">
                <a:solidFill>
                  <a:schemeClr val="tx2">
                    <a:lumMod val="50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Neue Light"/>
              </a:defRPr>
            </a:lvl1pPr>
          </a:lstStyle>
          <a:p>
            <a:pPr lvl="0"/>
            <a:r>
              <a:rPr lang="es-ES" dirty="0"/>
              <a:t>Ejemplo</a:t>
            </a:r>
          </a:p>
        </p:txBody>
      </p:sp>
      <p:sp>
        <p:nvSpPr>
          <p:cNvPr id="40" name="Marcador de texto 6">
            <a:extLst>
              <a:ext uri="{FF2B5EF4-FFF2-40B4-BE49-F238E27FC236}">
                <a16:creationId xmlns:a16="http://schemas.microsoft.com/office/drawing/2014/main" id="{9CC50BF5-9B11-B642-8AB1-DEA8640904AA}"/>
              </a:ext>
            </a:extLst>
          </p:cNvPr>
          <p:cNvSpPr>
            <a:spLocks noGrp="1"/>
          </p:cNvSpPr>
          <p:nvPr>
            <p:ph type="body" sz="quarter" idx="11" hasCustomPrompt="1"/>
          </p:nvPr>
        </p:nvSpPr>
        <p:spPr>
          <a:xfrm>
            <a:off x="4778376" y="1036595"/>
            <a:ext cx="6575424" cy="396875"/>
          </a:xfrm>
        </p:spPr>
        <p:txBody>
          <a:bodyPr>
            <a:noAutofit/>
          </a:bodyPr>
          <a:lstStyle>
            <a:lvl1pPr>
              <a:lnSpc>
                <a:spcPct val="100000"/>
              </a:lnSpc>
              <a:spcBef>
                <a:spcPts val="0"/>
              </a:spcBef>
              <a:defRPr sz="1200" b="0" i="0">
                <a:solidFill>
                  <a:srgbClr val="484A58"/>
                </a:solidFill>
                <a:latin typeface="Roboto Light" panose="02000000000000000000" pitchFamily="2" charset="0"/>
                <a:ea typeface="Roboto Light" panose="02000000000000000000" pitchFamily="2" charset="0"/>
                <a:cs typeface="Roboto Light" panose="02000000000000000000" pitchFamily="2" charset="0"/>
              </a:defRPr>
            </a:lvl1pPr>
          </a:lstStyle>
          <a:p>
            <a:pPr lvl="0"/>
            <a:r>
              <a:rPr lang="es-ES" dirty="0"/>
              <a:t>Hola</a:t>
            </a:r>
          </a:p>
          <a:p>
            <a:pPr lvl="0"/>
            <a:r>
              <a:rPr lang="es-ES" dirty="0"/>
              <a:t>amigo</a:t>
            </a:r>
          </a:p>
        </p:txBody>
      </p:sp>
      <p:sp>
        <p:nvSpPr>
          <p:cNvPr id="41" name="Marcador de texto 8">
            <a:extLst>
              <a:ext uri="{FF2B5EF4-FFF2-40B4-BE49-F238E27FC236}">
                <a16:creationId xmlns:a16="http://schemas.microsoft.com/office/drawing/2014/main" id="{7C3B2A2F-83F4-EF4E-8057-C5B2D0D11439}"/>
              </a:ext>
            </a:extLst>
          </p:cNvPr>
          <p:cNvSpPr>
            <a:spLocks noGrp="1"/>
          </p:cNvSpPr>
          <p:nvPr>
            <p:ph type="body" sz="quarter" idx="21" hasCustomPrompt="1"/>
          </p:nvPr>
        </p:nvSpPr>
        <p:spPr>
          <a:xfrm>
            <a:off x="3815994" y="1467651"/>
            <a:ext cx="619237" cy="614073"/>
          </a:xfrm>
          <a:prstGeom prst="ellipse">
            <a:avLst/>
          </a:prstGeom>
          <a:solidFill>
            <a:srgbClr val="31333D"/>
          </a:solidFill>
        </p:spPr>
        <p:txBody>
          <a:bodyPr lIns="36000" tIns="36000" rIns="36000" bIns="36000">
            <a:noAutofit/>
          </a:bodyPr>
          <a:lstStyle>
            <a:lvl1pPr algn="ctr">
              <a:defRPr sz="2600">
                <a:solidFill>
                  <a:schemeClr val="bg1"/>
                </a:solidFill>
                <a:latin typeface="+mn-lt"/>
              </a:defRPr>
            </a:lvl1pPr>
          </a:lstStyle>
          <a:p>
            <a:pPr lvl="0"/>
            <a:r>
              <a:rPr lang="es-ES" dirty="0"/>
              <a:t>01</a:t>
            </a:r>
          </a:p>
        </p:txBody>
      </p:sp>
      <p:sp>
        <p:nvSpPr>
          <p:cNvPr id="42" name="Marcador de contenido 4">
            <a:extLst>
              <a:ext uri="{FF2B5EF4-FFF2-40B4-BE49-F238E27FC236}">
                <a16:creationId xmlns:a16="http://schemas.microsoft.com/office/drawing/2014/main" id="{B33CD4E1-783E-7746-BD6D-8BBA5E17B790}"/>
              </a:ext>
            </a:extLst>
          </p:cNvPr>
          <p:cNvSpPr>
            <a:spLocks noGrp="1"/>
          </p:cNvSpPr>
          <p:nvPr>
            <p:ph sz="quarter" idx="22" hasCustomPrompt="1"/>
          </p:nvPr>
        </p:nvSpPr>
        <p:spPr>
          <a:xfrm>
            <a:off x="4681451" y="1537925"/>
            <a:ext cx="6800712" cy="351500"/>
          </a:xfrm>
        </p:spPr>
        <p:txBody>
          <a:bodyPr/>
          <a:lstStyle>
            <a:lvl1pPr marL="0" indent="0">
              <a:buClr>
                <a:schemeClr val="bg1"/>
              </a:buClr>
              <a:buFont typeface="+mj-lt"/>
              <a:buNone/>
              <a:defRPr lang="es-ES" sz="1800" b="0" i="0" kern="1200" dirty="0">
                <a:solidFill>
                  <a:schemeClr val="tx2">
                    <a:lumMod val="50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Neue Light"/>
              </a:defRPr>
            </a:lvl1pPr>
          </a:lstStyle>
          <a:p>
            <a:pPr lvl="0"/>
            <a:r>
              <a:rPr lang="es-ES" dirty="0"/>
              <a:t>Ejemplo</a:t>
            </a:r>
          </a:p>
        </p:txBody>
      </p:sp>
      <p:sp>
        <p:nvSpPr>
          <p:cNvPr id="43" name="Marcador de texto 6">
            <a:extLst>
              <a:ext uri="{FF2B5EF4-FFF2-40B4-BE49-F238E27FC236}">
                <a16:creationId xmlns:a16="http://schemas.microsoft.com/office/drawing/2014/main" id="{E1C84102-F49F-FB4E-B570-CF664D49CD05}"/>
              </a:ext>
            </a:extLst>
          </p:cNvPr>
          <p:cNvSpPr>
            <a:spLocks noGrp="1"/>
          </p:cNvSpPr>
          <p:nvPr>
            <p:ph type="body" sz="quarter" idx="23" hasCustomPrompt="1"/>
          </p:nvPr>
        </p:nvSpPr>
        <p:spPr>
          <a:xfrm>
            <a:off x="4778376" y="1912412"/>
            <a:ext cx="6575424" cy="396875"/>
          </a:xfrm>
        </p:spPr>
        <p:txBody>
          <a:bodyPr>
            <a:noAutofit/>
          </a:bodyPr>
          <a:lstStyle>
            <a:lvl1pPr>
              <a:lnSpc>
                <a:spcPct val="100000"/>
              </a:lnSpc>
              <a:spcBef>
                <a:spcPts val="0"/>
              </a:spcBef>
              <a:defRPr sz="1200" b="0" i="0">
                <a:solidFill>
                  <a:srgbClr val="484A58"/>
                </a:solidFill>
                <a:latin typeface="Roboto Light" panose="02000000000000000000" pitchFamily="2" charset="0"/>
                <a:ea typeface="Roboto Light" panose="02000000000000000000" pitchFamily="2" charset="0"/>
                <a:cs typeface="Roboto Light" panose="02000000000000000000" pitchFamily="2" charset="0"/>
              </a:defRPr>
            </a:lvl1pPr>
          </a:lstStyle>
          <a:p>
            <a:pPr lvl="0"/>
            <a:r>
              <a:rPr lang="es-ES" dirty="0"/>
              <a:t>Hola</a:t>
            </a:r>
          </a:p>
          <a:p>
            <a:pPr lvl="0"/>
            <a:r>
              <a:rPr lang="es-ES" dirty="0"/>
              <a:t>amigo</a:t>
            </a:r>
          </a:p>
        </p:txBody>
      </p:sp>
      <p:sp>
        <p:nvSpPr>
          <p:cNvPr id="54" name="Marcador de texto 8">
            <a:extLst>
              <a:ext uri="{FF2B5EF4-FFF2-40B4-BE49-F238E27FC236}">
                <a16:creationId xmlns:a16="http://schemas.microsoft.com/office/drawing/2014/main" id="{FF7CF94D-0D3C-6444-AD60-8D7DEEBF9294}"/>
              </a:ext>
            </a:extLst>
          </p:cNvPr>
          <p:cNvSpPr>
            <a:spLocks noGrp="1"/>
          </p:cNvSpPr>
          <p:nvPr>
            <p:ph type="body" sz="quarter" idx="24" hasCustomPrompt="1"/>
          </p:nvPr>
        </p:nvSpPr>
        <p:spPr>
          <a:xfrm>
            <a:off x="3854681" y="2343468"/>
            <a:ext cx="619237" cy="614073"/>
          </a:xfrm>
          <a:prstGeom prst="ellipse">
            <a:avLst/>
          </a:prstGeom>
          <a:solidFill>
            <a:srgbClr val="31333D"/>
          </a:solidFill>
        </p:spPr>
        <p:txBody>
          <a:bodyPr lIns="36000" tIns="36000" rIns="36000" bIns="36000">
            <a:noAutofit/>
          </a:bodyPr>
          <a:lstStyle>
            <a:lvl1pPr algn="ctr">
              <a:defRPr sz="2600">
                <a:solidFill>
                  <a:schemeClr val="bg1"/>
                </a:solidFill>
                <a:latin typeface="+mn-lt"/>
              </a:defRPr>
            </a:lvl1pPr>
          </a:lstStyle>
          <a:p>
            <a:pPr lvl="0"/>
            <a:r>
              <a:rPr lang="es-ES" dirty="0"/>
              <a:t>01</a:t>
            </a:r>
          </a:p>
        </p:txBody>
      </p:sp>
      <p:sp>
        <p:nvSpPr>
          <p:cNvPr id="58" name="Marcador de contenido 4">
            <a:extLst>
              <a:ext uri="{FF2B5EF4-FFF2-40B4-BE49-F238E27FC236}">
                <a16:creationId xmlns:a16="http://schemas.microsoft.com/office/drawing/2014/main" id="{7CAE776E-7245-5846-AD34-CBEF3F7ADCCD}"/>
              </a:ext>
            </a:extLst>
          </p:cNvPr>
          <p:cNvSpPr>
            <a:spLocks noGrp="1"/>
          </p:cNvSpPr>
          <p:nvPr>
            <p:ph sz="quarter" idx="25" hasCustomPrompt="1"/>
          </p:nvPr>
        </p:nvSpPr>
        <p:spPr>
          <a:xfrm>
            <a:off x="4720138" y="2413742"/>
            <a:ext cx="6800712" cy="351500"/>
          </a:xfrm>
        </p:spPr>
        <p:txBody>
          <a:bodyPr/>
          <a:lstStyle>
            <a:lvl1pPr marL="0" indent="0">
              <a:buClr>
                <a:schemeClr val="bg1"/>
              </a:buClr>
              <a:buFont typeface="+mj-lt"/>
              <a:buNone/>
              <a:defRPr lang="es-ES" sz="1800" b="0" i="0" kern="1200" dirty="0">
                <a:solidFill>
                  <a:schemeClr val="tx2">
                    <a:lumMod val="50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Neue Light"/>
              </a:defRPr>
            </a:lvl1pPr>
          </a:lstStyle>
          <a:p>
            <a:pPr lvl="0"/>
            <a:r>
              <a:rPr lang="es-ES" dirty="0"/>
              <a:t>Ejemplo</a:t>
            </a:r>
          </a:p>
        </p:txBody>
      </p:sp>
      <p:sp>
        <p:nvSpPr>
          <p:cNvPr id="59" name="Marcador de texto 6">
            <a:extLst>
              <a:ext uri="{FF2B5EF4-FFF2-40B4-BE49-F238E27FC236}">
                <a16:creationId xmlns:a16="http://schemas.microsoft.com/office/drawing/2014/main" id="{011FD448-F836-8545-972B-A15AFECBB227}"/>
              </a:ext>
            </a:extLst>
          </p:cNvPr>
          <p:cNvSpPr>
            <a:spLocks noGrp="1"/>
          </p:cNvSpPr>
          <p:nvPr>
            <p:ph type="body" sz="quarter" idx="26" hasCustomPrompt="1"/>
          </p:nvPr>
        </p:nvSpPr>
        <p:spPr>
          <a:xfrm>
            <a:off x="4817063" y="2788229"/>
            <a:ext cx="6575424" cy="396875"/>
          </a:xfrm>
        </p:spPr>
        <p:txBody>
          <a:bodyPr>
            <a:noAutofit/>
          </a:bodyPr>
          <a:lstStyle>
            <a:lvl1pPr>
              <a:lnSpc>
                <a:spcPct val="100000"/>
              </a:lnSpc>
              <a:spcBef>
                <a:spcPts val="0"/>
              </a:spcBef>
              <a:defRPr sz="1200" b="0" i="0">
                <a:solidFill>
                  <a:srgbClr val="484A58"/>
                </a:solidFill>
                <a:latin typeface="Roboto Light" panose="02000000000000000000" pitchFamily="2" charset="0"/>
                <a:ea typeface="Roboto Light" panose="02000000000000000000" pitchFamily="2" charset="0"/>
                <a:cs typeface="Roboto Light" panose="02000000000000000000" pitchFamily="2" charset="0"/>
              </a:defRPr>
            </a:lvl1pPr>
          </a:lstStyle>
          <a:p>
            <a:pPr lvl="0"/>
            <a:r>
              <a:rPr lang="es-ES" dirty="0"/>
              <a:t>Hola</a:t>
            </a:r>
          </a:p>
          <a:p>
            <a:pPr lvl="0"/>
            <a:r>
              <a:rPr lang="es-ES" dirty="0"/>
              <a:t>amigo</a:t>
            </a:r>
          </a:p>
        </p:txBody>
      </p:sp>
      <p:sp>
        <p:nvSpPr>
          <p:cNvPr id="60" name="Marcador de texto 8">
            <a:extLst>
              <a:ext uri="{FF2B5EF4-FFF2-40B4-BE49-F238E27FC236}">
                <a16:creationId xmlns:a16="http://schemas.microsoft.com/office/drawing/2014/main" id="{393EDEE7-AC91-5A42-8E58-F9D63AC35867}"/>
              </a:ext>
            </a:extLst>
          </p:cNvPr>
          <p:cNvSpPr>
            <a:spLocks noGrp="1"/>
          </p:cNvSpPr>
          <p:nvPr>
            <p:ph type="body" sz="quarter" idx="27" hasCustomPrompt="1"/>
          </p:nvPr>
        </p:nvSpPr>
        <p:spPr>
          <a:xfrm>
            <a:off x="3854681" y="3222570"/>
            <a:ext cx="619237" cy="614073"/>
          </a:xfrm>
          <a:prstGeom prst="ellipse">
            <a:avLst/>
          </a:prstGeom>
          <a:solidFill>
            <a:srgbClr val="31333D"/>
          </a:solidFill>
        </p:spPr>
        <p:txBody>
          <a:bodyPr lIns="36000" tIns="36000" rIns="36000" bIns="36000">
            <a:noAutofit/>
          </a:bodyPr>
          <a:lstStyle>
            <a:lvl1pPr algn="ctr">
              <a:defRPr sz="2600">
                <a:solidFill>
                  <a:schemeClr val="bg1"/>
                </a:solidFill>
                <a:latin typeface="+mn-lt"/>
              </a:defRPr>
            </a:lvl1pPr>
          </a:lstStyle>
          <a:p>
            <a:pPr lvl="0"/>
            <a:r>
              <a:rPr lang="es-ES" dirty="0"/>
              <a:t>01</a:t>
            </a:r>
          </a:p>
        </p:txBody>
      </p:sp>
      <p:sp>
        <p:nvSpPr>
          <p:cNvPr id="61" name="Marcador de contenido 4">
            <a:extLst>
              <a:ext uri="{FF2B5EF4-FFF2-40B4-BE49-F238E27FC236}">
                <a16:creationId xmlns:a16="http://schemas.microsoft.com/office/drawing/2014/main" id="{AF70EA85-D771-A54D-ADFB-6E9EE57E94F1}"/>
              </a:ext>
            </a:extLst>
          </p:cNvPr>
          <p:cNvSpPr>
            <a:spLocks noGrp="1"/>
          </p:cNvSpPr>
          <p:nvPr>
            <p:ph sz="quarter" idx="28" hasCustomPrompt="1"/>
          </p:nvPr>
        </p:nvSpPr>
        <p:spPr>
          <a:xfrm>
            <a:off x="4720138" y="3292844"/>
            <a:ext cx="6800712" cy="351500"/>
          </a:xfrm>
        </p:spPr>
        <p:txBody>
          <a:bodyPr/>
          <a:lstStyle>
            <a:lvl1pPr marL="0" indent="0">
              <a:buClr>
                <a:schemeClr val="bg1"/>
              </a:buClr>
              <a:buFont typeface="+mj-lt"/>
              <a:buNone/>
              <a:defRPr lang="es-ES" sz="1800" b="0" i="0" kern="1200" dirty="0">
                <a:solidFill>
                  <a:schemeClr val="tx2">
                    <a:lumMod val="50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Neue Light"/>
              </a:defRPr>
            </a:lvl1pPr>
          </a:lstStyle>
          <a:p>
            <a:pPr lvl="0"/>
            <a:r>
              <a:rPr lang="es-ES" dirty="0"/>
              <a:t>Ejemplo</a:t>
            </a:r>
          </a:p>
        </p:txBody>
      </p:sp>
      <p:sp>
        <p:nvSpPr>
          <p:cNvPr id="62" name="Marcador de texto 6">
            <a:extLst>
              <a:ext uri="{FF2B5EF4-FFF2-40B4-BE49-F238E27FC236}">
                <a16:creationId xmlns:a16="http://schemas.microsoft.com/office/drawing/2014/main" id="{4D84281F-6B8F-0046-959A-798FB3618EBE}"/>
              </a:ext>
            </a:extLst>
          </p:cNvPr>
          <p:cNvSpPr>
            <a:spLocks noGrp="1"/>
          </p:cNvSpPr>
          <p:nvPr>
            <p:ph type="body" sz="quarter" idx="29" hasCustomPrompt="1"/>
          </p:nvPr>
        </p:nvSpPr>
        <p:spPr>
          <a:xfrm>
            <a:off x="4817063" y="3667331"/>
            <a:ext cx="6575424" cy="396875"/>
          </a:xfrm>
        </p:spPr>
        <p:txBody>
          <a:bodyPr>
            <a:noAutofit/>
          </a:bodyPr>
          <a:lstStyle>
            <a:lvl1pPr>
              <a:lnSpc>
                <a:spcPct val="100000"/>
              </a:lnSpc>
              <a:spcBef>
                <a:spcPts val="0"/>
              </a:spcBef>
              <a:defRPr sz="1200" b="0" i="0">
                <a:solidFill>
                  <a:srgbClr val="484A58"/>
                </a:solidFill>
                <a:latin typeface="Roboto Light" panose="02000000000000000000" pitchFamily="2" charset="0"/>
                <a:ea typeface="Roboto Light" panose="02000000000000000000" pitchFamily="2" charset="0"/>
                <a:cs typeface="Roboto Light" panose="02000000000000000000" pitchFamily="2" charset="0"/>
              </a:defRPr>
            </a:lvl1pPr>
          </a:lstStyle>
          <a:p>
            <a:pPr lvl="0"/>
            <a:r>
              <a:rPr lang="es-ES" dirty="0"/>
              <a:t>Hola</a:t>
            </a:r>
          </a:p>
          <a:p>
            <a:pPr lvl="0"/>
            <a:r>
              <a:rPr lang="es-ES" dirty="0"/>
              <a:t>amigo</a:t>
            </a:r>
          </a:p>
        </p:txBody>
      </p:sp>
      <p:sp>
        <p:nvSpPr>
          <p:cNvPr id="63" name="Marcador de texto 8">
            <a:extLst>
              <a:ext uri="{FF2B5EF4-FFF2-40B4-BE49-F238E27FC236}">
                <a16:creationId xmlns:a16="http://schemas.microsoft.com/office/drawing/2014/main" id="{9FB9165C-DD63-7946-9F11-DA9436710B22}"/>
              </a:ext>
            </a:extLst>
          </p:cNvPr>
          <p:cNvSpPr>
            <a:spLocks noGrp="1"/>
          </p:cNvSpPr>
          <p:nvPr>
            <p:ph type="body" sz="quarter" idx="30" hasCustomPrompt="1"/>
          </p:nvPr>
        </p:nvSpPr>
        <p:spPr>
          <a:xfrm>
            <a:off x="3854681" y="4101672"/>
            <a:ext cx="619237" cy="614073"/>
          </a:xfrm>
          <a:prstGeom prst="ellipse">
            <a:avLst/>
          </a:prstGeom>
          <a:solidFill>
            <a:srgbClr val="31333D"/>
          </a:solidFill>
        </p:spPr>
        <p:txBody>
          <a:bodyPr lIns="36000" tIns="36000" rIns="36000" bIns="36000">
            <a:noAutofit/>
          </a:bodyPr>
          <a:lstStyle>
            <a:lvl1pPr algn="ctr">
              <a:defRPr sz="2600">
                <a:solidFill>
                  <a:schemeClr val="bg1"/>
                </a:solidFill>
                <a:latin typeface="+mn-lt"/>
              </a:defRPr>
            </a:lvl1pPr>
          </a:lstStyle>
          <a:p>
            <a:pPr lvl="0"/>
            <a:r>
              <a:rPr lang="es-ES" dirty="0"/>
              <a:t>01</a:t>
            </a:r>
          </a:p>
        </p:txBody>
      </p:sp>
      <p:sp>
        <p:nvSpPr>
          <p:cNvPr id="64" name="Marcador de contenido 4">
            <a:extLst>
              <a:ext uri="{FF2B5EF4-FFF2-40B4-BE49-F238E27FC236}">
                <a16:creationId xmlns:a16="http://schemas.microsoft.com/office/drawing/2014/main" id="{BBD29922-176A-154B-9480-AB4B0445464E}"/>
              </a:ext>
            </a:extLst>
          </p:cNvPr>
          <p:cNvSpPr>
            <a:spLocks noGrp="1"/>
          </p:cNvSpPr>
          <p:nvPr>
            <p:ph sz="quarter" idx="31" hasCustomPrompt="1"/>
          </p:nvPr>
        </p:nvSpPr>
        <p:spPr>
          <a:xfrm>
            <a:off x="4720138" y="4171946"/>
            <a:ext cx="6800712" cy="351500"/>
          </a:xfrm>
        </p:spPr>
        <p:txBody>
          <a:bodyPr/>
          <a:lstStyle>
            <a:lvl1pPr marL="0" indent="0">
              <a:buClr>
                <a:schemeClr val="bg1"/>
              </a:buClr>
              <a:buFont typeface="+mj-lt"/>
              <a:buNone/>
              <a:defRPr lang="es-ES" sz="1800" b="0" i="0" kern="1200" dirty="0">
                <a:solidFill>
                  <a:schemeClr val="tx2">
                    <a:lumMod val="50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Neue Light"/>
              </a:defRPr>
            </a:lvl1pPr>
          </a:lstStyle>
          <a:p>
            <a:pPr lvl="0"/>
            <a:r>
              <a:rPr lang="es-ES" dirty="0"/>
              <a:t>Ejemplo</a:t>
            </a:r>
          </a:p>
        </p:txBody>
      </p:sp>
      <p:sp>
        <p:nvSpPr>
          <p:cNvPr id="65" name="Marcador de texto 6">
            <a:extLst>
              <a:ext uri="{FF2B5EF4-FFF2-40B4-BE49-F238E27FC236}">
                <a16:creationId xmlns:a16="http://schemas.microsoft.com/office/drawing/2014/main" id="{885F149B-3A73-2342-A6DD-11F6DDED3F7A}"/>
              </a:ext>
            </a:extLst>
          </p:cNvPr>
          <p:cNvSpPr>
            <a:spLocks noGrp="1"/>
          </p:cNvSpPr>
          <p:nvPr>
            <p:ph type="body" sz="quarter" idx="32" hasCustomPrompt="1"/>
          </p:nvPr>
        </p:nvSpPr>
        <p:spPr>
          <a:xfrm>
            <a:off x="4817063" y="4546433"/>
            <a:ext cx="6575424" cy="396875"/>
          </a:xfrm>
        </p:spPr>
        <p:txBody>
          <a:bodyPr>
            <a:noAutofit/>
          </a:bodyPr>
          <a:lstStyle>
            <a:lvl1pPr>
              <a:lnSpc>
                <a:spcPct val="100000"/>
              </a:lnSpc>
              <a:spcBef>
                <a:spcPts val="0"/>
              </a:spcBef>
              <a:defRPr sz="1200" b="0" i="0">
                <a:solidFill>
                  <a:srgbClr val="484A58"/>
                </a:solidFill>
                <a:latin typeface="Roboto Light" panose="02000000000000000000" pitchFamily="2" charset="0"/>
                <a:ea typeface="Roboto Light" panose="02000000000000000000" pitchFamily="2" charset="0"/>
                <a:cs typeface="Roboto Light" panose="02000000000000000000" pitchFamily="2" charset="0"/>
              </a:defRPr>
            </a:lvl1pPr>
          </a:lstStyle>
          <a:p>
            <a:pPr lvl="0"/>
            <a:r>
              <a:rPr lang="es-ES" dirty="0"/>
              <a:t>Hola</a:t>
            </a:r>
          </a:p>
          <a:p>
            <a:pPr lvl="0"/>
            <a:r>
              <a:rPr lang="es-ES" dirty="0"/>
              <a:t>amigo</a:t>
            </a:r>
          </a:p>
        </p:txBody>
      </p:sp>
    </p:spTree>
    <p:extLst>
      <p:ext uri="{BB962C8B-B14F-4D97-AF65-F5344CB8AC3E}">
        <p14:creationId xmlns:p14="http://schemas.microsoft.com/office/powerpoint/2010/main" val="216756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childTnLst>
                          </p:cTn>
                        </p:par>
                        <p:par>
                          <p:cTn id="11" fill="hold">
                            <p:stCondLst>
                              <p:cond delay="1500"/>
                            </p:stCondLst>
                            <p:childTnLst>
                              <p:par>
                                <p:cTn id="12" presetID="12" presetClass="entr" presetSubtype="2" fill="hold" grpId="0" nodeType="afterEffect">
                                  <p:stCondLst>
                                    <p:cond delay="0"/>
                                  </p:stCondLst>
                                  <p:iterate type="lt">
                                    <p:tmPct val="0"/>
                                  </p:iterate>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p:tgtEl>
                                          <p:spTgt spid="39"/>
                                        </p:tgtEl>
                                        <p:attrNameLst>
                                          <p:attrName>ppt_x</p:attrName>
                                        </p:attrNameLst>
                                      </p:cBhvr>
                                      <p:tavLst>
                                        <p:tav tm="0">
                                          <p:val>
                                            <p:strVal val="#ppt_x+#ppt_w*1.125000"/>
                                          </p:val>
                                        </p:tav>
                                        <p:tav tm="100000">
                                          <p:val>
                                            <p:strVal val="#ppt_x"/>
                                          </p:val>
                                        </p:tav>
                                      </p:tavLst>
                                    </p:anim>
                                    <p:animEffect transition="in" filter="wipe(left)">
                                      <p:cBhvr>
                                        <p:cTn id="15" dur="500"/>
                                        <p:tgtEl>
                                          <p:spTgt spid="39"/>
                                        </p:tgtEl>
                                      </p:cBhvr>
                                    </p:animEffect>
                                  </p:childTnLst>
                                </p:cTn>
                              </p:par>
                              <p:par>
                                <p:cTn id="16" presetID="31" presetClass="entr" presetSubtype="0" fill="hold" grpId="0" nodeType="withEffect">
                                  <p:stCondLst>
                                    <p:cond delay="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90"/>
                                          </p:val>
                                        </p:tav>
                                        <p:tav tm="100000">
                                          <p:val>
                                            <p:fltVal val="0"/>
                                          </p:val>
                                        </p:tav>
                                      </p:tavLst>
                                    </p:anim>
                                    <p:animEffect transition="in" filter="fade">
                                      <p:cBhvr>
                                        <p:cTn id="21" dur="500"/>
                                        <p:tgtEl>
                                          <p:spTgt spid="9"/>
                                        </p:tgtEl>
                                      </p:cBhvr>
                                    </p:animEffect>
                                  </p:childTnLst>
                                </p:cTn>
                              </p:par>
                              <p:par>
                                <p:cTn id="22" presetID="12" presetClass="entr" presetSubtype="4" fill="hold" grpId="0" nodeType="withEffect">
                                  <p:stCondLst>
                                    <p:cond delay="1500"/>
                                  </p:stCondLst>
                                  <p:iterate type="lt">
                                    <p:tmPct val="0"/>
                                  </p:iterate>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p:tgtEl>
                                          <p:spTgt spid="40"/>
                                        </p:tgtEl>
                                        <p:attrNameLst>
                                          <p:attrName>ppt_y</p:attrName>
                                        </p:attrNameLst>
                                      </p:cBhvr>
                                      <p:tavLst>
                                        <p:tav tm="0">
                                          <p:val>
                                            <p:strVal val="#ppt_y+#ppt_h*1.125000"/>
                                          </p:val>
                                        </p:tav>
                                        <p:tav tm="100000">
                                          <p:val>
                                            <p:strVal val="#ppt_y"/>
                                          </p:val>
                                        </p:tav>
                                      </p:tavLst>
                                    </p:anim>
                                    <p:animEffect transition="in" filter="wipe(up)">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iterate type="lt">
                                    <p:tmPct val="0"/>
                                  </p:iterate>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p:tgtEl>
                                          <p:spTgt spid="42"/>
                                        </p:tgtEl>
                                        <p:attrNameLst>
                                          <p:attrName>ppt_x</p:attrName>
                                        </p:attrNameLst>
                                      </p:cBhvr>
                                      <p:tavLst>
                                        <p:tav tm="0">
                                          <p:val>
                                            <p:strVal val="#ppt_x+#ppt_w*1.125000"/>
                                          </p:val>
                                        </p:tav>
                                        <p:tav tm="100000">
                                          <p:val>
                                            <p:strVal val="#ppt_x"/>
                                          </p:val>
                                        </p:tav>
                                      </p:tavLst>
                                    </p:anim>
                                    <p:animEffect transition="in" filter="wipe(left)">
                                      <p:cBhvr>
                                        <p:cTn id="31" dur="500"/>
                                        <p:tgtEl>
                                          <p:spTgt spid="42"/>
                                        </p:tgtEl>
                                      </p:cBhvr>
                                    </p:animEffect>
                                  </p:childTnLst>
                                </p:cTn>
                              </p:par>
                              <p:par>
                                <p:cTn id="32" presetID="31" presetClass="entr" presetSubtype="0" fill="hold" grpId="0" nodeType="withEffect">
                                  <p:stCondLst>
                                    <p:cond delay="0"/>
                                  </p:stCondLst>
                                  <p:iterate type="lt">
                                    <p:tmPct val="0"/>
                                  </p:iterate>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 calcmode="lin" valueType="num">
                                      <p:cBhvr>
                                        <p:cTn id="36" dur="500" fill="hold"/>
                                        <p:tgtEl>
                                          <p:spTgt spid="41"/>
                                        </p:tgtEl>
                                        <p:attrNameLst>
                                          <p:attrName>style.rotation</p:attrName>
                                        </p:attrNameLst>
                                      </p:cBhvr>
                                      <p:tavLst>
                                        <p:tav tm="0">
                                          <p:val>
                                            <p:fltVal val="90"/>
                                          </p:val>
                                        </p:tav>
                                        <p:tav tm="100000">
                                          <p:val>
                                            <p:fltVal val="0"/>
                                          </p:val>
                                        </p:tav>
                                      </p:tavLst>
                                    </p:anim>
                                    <p:animEffect transition="in" filter="fade">
                                      <p:cBhvr>
                                        <p:cTn id="37" dur="500"/>
                                        <p:tgtEl>
                                          <p:spTgt spid="41"/>
                                        </p:tgtEl>
                                      </p:cBhvr>
                                    </p:animEffect>
                                  </p:childTnLst>
                                </p:cTn>
                              </p:par>
                              <p:par>
                                <p:cTn id="38" presetID="12" presetClass="entr" presetSubtype="4" fill="hold" grpId="0" nodeType="withEffect">
                                  <p:stCondLst>
                                    <p:cond delay="1500"/>
                                  </p:stCondLst>
                                  <p:iterate type="lt">
                                    <p:tmPct val="0"/>
                                  </p:iterate>
                                  <p:childTnLst>
                                    <p:set>
                                      <p:cBhvr>
                                        <p:cTn id="39" dur="1" fill="hold">
                                          <p:stCondLst>
                                            <p:cond delay="0"/>
                                          </p:stCondLst>
                                        </p:cTn>
                                        <p:tgtEl>
                                          <p:spTgt spid="43"/>
                                        </p:tgtEl>
                                        <p:attrNameLst>
                                          <p:attrName>style.visibility</p:attrName>
                                        </p:attrNameLst>
                                      </p:cBhvr>
                                      <p:to>
                                        <p:strVal val="visible"/>
                                      </p:to>
                                    </p:set>
                                    <p:anim calcmode="lin" valueType="num">
                                      <p:cBhvr additive="base">
                                        <p:cTn id="40" dur="500"/>
                                        <p:tgtEl>
                                          <p:spTgt spid="43"/>
                                        </p:tgtEl>
                                        <p:attrNameLst>
                                          <p:attrName>ppt_y</p:attrName>
                                        </p:attrNameLst>
                                      </p:cBhvr>
                                      <p:tavLst>
                                        <p:tav tm="0">
                                          <p:val>
                                            <p:strVal val="#ppt_y+#ppt_h*1.125000"/>
                                          </p:val>
                                        </p:tav>
                                        <p:tav tm="100000">
                                          <p:val>
                                            <p:strVal val="#ppt_y"/>
                                          </p:val>
                                        </p:tav>
                                      </p:tavLst>
                                    </p:anim>
                                    <p:animEffect transition="in" filter="wipe(up)">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2" fill="hold" grpId="0" nodeType="clickEffect">
                                  <p:stCondLst>
                                    <p:cond delay="0"/>
                                  </p:stCondLst>
                                  <p:iterate type="lt">
                                    <p:tmPct val="0"/>
                                  </p:iterate>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p:tgtEl>
                                          <p:spTgt spid="58"/>
                                        </p:tgtEl>
                                        <p:attrNameLst>
                                          <p:attrName>ppt_x</p:attrName>
                                        </p:attrNameLst>
                                      </p:cBhvr>
                                      <p:tavLst>
                                        <p:tav tm="0">
                                          <p:val>
                                            <p:strVal val="#ppt_x+#ppt_w*1.125000"/>
                                          </p:val>
                                        </p:tav>
                                        <p:tav tm="100000">
                                          <p:val>
                                            <p:strVal val="#ppt_x"/>
                                          </p:val>
                                        </p:tav>
                                      </p:tavLst>
                                    </p:anim>
                                    <p:animEffect transition="in" filter="wipe(left)">
                                      <p:cBhvr>
                                        <p:cTn id="47" dur="500"/>
                                        <p:tgtEl>
                                          <p:spTgt spid="58"/>
                                        </p:tgtEl>
                                      </p:cBhvr>
                                    </p:animEffect>
                                  </p:childTnLst>
                                </p:cTn>
                              </p:par>
                              <p:par>
                                <p:cTn id="48" presetID="31" presetClass="entr" presetSubtype="0" fill="hold" grpId="0" nodeType="withEffect">
                                  <p:stCondLst>
                                    <p:cond delay="0"/>
                                  </p:stCondLst>
                                  <p:iterate type="lt">
                                    <p:tmPct val="0"/>
                                  </p:iterate>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 calcmode="lin" valueType="num">
                                      <p:cBhvr>
                                        <p:cTn id="52" dur="500" fill="hold"/>
                                        <p:tgtEl>
                                          <p:spTgt spid="54"/>
                                        </p:tgtEl>
                                        <p:attrNameLst>
                                          <p:attrName>style.rotation</p:attrName>
                                        </p:attrNameLst>
                                      </p:cBhvr>
                                      <p:tavLst>
                                        <p:tav tm="0">
                                          <p:val>
                                            <p:fltVal val="90"/>
                                          </p:val>
                                        </p:tav>
                                        <p:tav tm="100000">
                                          <p:val>
                                            <p:fltVal val="0"/>
                                          </p:val>
                                        </p:tav>
                                      </p:tavLst>
                                    </p:anim>
                                    <p:animEffect transition="in" filter="fade">
                                      <p:cBhvr>
                                        <p:cTn id="53" dur="500"/>
                                        <p:tgtEl>
                                          <p:spTgt spid="54"/>
                                        </p:tgtEl>
                                      </p:cBhvr>
                                    </p:animEffect>
                                  </p:childTnLst>
                                </p:cTn>
                              </p:par>
                              <p:par>
                                <p:cTn id="54" presetID="12" presetClass="entr" presetSubtype="4" fill="hold" grpId="0" nodeType="withEffect">
                                  <p:stCondLst>
                                    <p:cond delay="1500"/>
                                  </p:stCondLst>
                                  <p:iterate type="lt">
                                    <p:tmPct val="0"/>
                                  </p:iterate>
                                  <p:childTnLst>
                                    <p:set>
                                      <p:cBhvr>
                                        <p:cTn id="55" dur="1" fill="hold">
                                          <p:stCondLst>
                                            <p:cond delay="0"/>
                                          </p:stCondLst>
                                        </p:cTn>
                                        <p:tgtEl>
                                          <p:spTgt spid="59"/>
                                        </p:tgtEl>
                                        <p:attrNameLst>
                                          <p:attrName>style.visibility</p:attrName>
                                        </p:attrNameLst>
                                      </p:cBhvr>
                                      <p:to>
                                        <p:strVal val="visible"/>
                                      </p:to>
                                    </p:set>
                                    <p:anim calcmode="lin" valueType="num">
                                      <p:cBhvr additive="base">
                                        <p:cTn id="56" dur="500"/>
                                        <p:tgtEl>
                                          <p:spTgt spid="59"/>
                                        </p:tgtEl>
                                        <p:attrNameLst>
                                          <p:attrName>ppt_y</p:attrName>
                                        </p:attrNameLst>
                                      </p:cBhvr>
                                      <p:tavLst>
                                        <p:tav tm="0">
                                          <p:val>
                                            <p:strVal val="#ppt_y+#ppt_h*1.125000"/>
                                          </p:val>
                                        </p:tav>
                                        <p:tav tm="100000">
                                          <p:val>
                                            <p:strVal val="#ppt_y"/>
                                          </p:val>
                                        </p:tav>
                                      </p:tavLst>
                                    </p:anim>
                                    <p:animEffect transition="in" filter="wipe(up)">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2" fill="hold" grpId="0" nodeType="clickEffect">
                                  <p:stCondLst>
                                    <p:cond delay="0"/>
                                  </p:stCondLst>
                                  <p:iterate type="lt">
                                    <p:tmPct val="0"/>
                                  </p:iterate>
                                  <p:childTnLst>
                                    <p:set>
                                      <p:cBhvr>
                                        <p:cTn id="61" dur="1" fill="hold">
                                          <p:stCondLst>
                                            <p:cond delay="0"/>
                                          </p:stCondLst>
                                        </p:cTn>
                                        <p:tgtEl>
                                          <p:spTgt spid="61"/>
                                        </p:tgtEl>
                                        <p:attrNameLst>
                                          <p:attrName>style.visibility</p:attrName>
                                        </p:attrNameLst>
                                      </p:cBhvr>
                                      <p:to>
                                        <p:strVal val="visible"/>
                                      </p:to>
                                    </p:set>
                                    <p:anim calcmode="lin" valueType="num">
                                      <p:cBhvr additive="base">
                                        <p:cTn id="62" dur="500"/>
                                        <p:tgtEl>
                                          <p:spTgt spid="61"/>
                                        </p:tgtEl>
                                        <p:attrNameLst>
                                          <p:attrName>ppt_x</p:attrName>
                                        </p:attrNameLst>
                                      </p:cBhvr>
                                      <p:tavLst>
                                        <p:tav tm="0">
                                          <p:val>
                                            <p:strVal val="#ppt_x+#ppt_w*1.125000"/>
                                          </p:val>
                                        </p:tav>
                                        <p:tav tm="100000">
                                          <p:val>
                                            <p:strVal val="#ppt_x"/>
                                          </p:val>
                                        </p:tav>
                                      </p:tavLst>
                                    </p:anim>
                                    <p:animEffect transition="in" filter="wipe(left)">
                                      <p:cBhvr>
                                        <p:cTn id="63" dur="500"/>
                                        <p:tgtEl>
                                          <p:spTgt spid="61"/>
                                        </p:tgtEl>
                                      </p:cBhvr>
                                    </p:animEffect>
                                  </p:childTnLst>
                                </p:cTn>
                              </p:par>
                              <p:par>
                                <p:cTn id="64" presetID="31" presetClass="entr" presetSubtype="0" fill="hold" grpId="0" nodeType="withEffect">
                                  <p:stCondLst>
                                    <p:cond delay="0"/>
                                  </p:stCondLst>
                                  <p:iterate type="lt">
                                    <p:tmPct val="0"/>
                                  </p:iterate>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 calcmode="lin" valueType="num">
                                      <p:cBhvr>
                                        <p:cTn id="68" dur="500" fill="hold"/>
                                        <p:tgtEl>
                                          <p:spTgt spid="60"/>
                                        </p:tgtEl>
                                        <p:attrNameLst>
                                          <p:attrName>style.rotation</p:attrName>
                                        </p:attrNameLst>
                                      </p:cBhvr>
                                      <p:tavLst>
                                        <p:tav tm="0">
                                          <p:val>
                                            <p:fltVal val="90"/>
                                          </p:val>
                                        </p:tav>
                                        <p:tav tm="100000">
                                          <p:val>
                                            <p:fltVal val="0"/>
                                          </p:val>
                                        </p:tav>
                                      </p:tavLst>
                                    </p:anim>
                                    <p:animEffect transition="in" filter="fade">
                                      <p:cBhvr>
                                        <p:cTn id="69" dur="500"/>
                                        <p:tgtEl>
                                          <p:spTgt spid="60"/>
                                        </p:tgtEl>
                                      </p:cBhvr>
                                    </p:animEffect>
                                  </p:childTnLst>
                                </p:cTn>
                              </p:par>
                              <p:par>
                                <p:cTn id="70" presetID="12" presetClass="entr" presetSubtype="4" fill="hold" grpId="0" nodeType="withEffect">
                                  <p:stCondLst>
                                    <p:cond delay="1500"/>
                                  </p:stCondLst>
                                  <p:iterate type="lt">
                                    <p:tmPct val="0"/>
                                  </p:iterate>
                                  <p:childTnLst>
                                    <p:set>
                                      <p:cBhvr>
                                        <p:cTn id="71" dur="1" fill="hold">
                                          <p:stCondLst>
                                            <p:cond delay="0"/>
                                          </p:stCondLst>
                                        </p:cTn>
                                        <p:tgtEl>
                                          <p:spTgt spid="62"/>
                                        </p:tgtEl>
                                        <p:attrNameLst>
                                          <p:attrName>style.visibility</p:attrName>
                                        </p:attrNameLst>
                                      </p:cBhvr>
                                      <p:to>
                                        <p:strVal val="visible"/>
                                      </p:to>
                                    </p:set>
                                    <p:anim calcmode="lin" valueType="num">
                                      <p:cBhvr additive="base">
                                        <p:cTn id="72" dur="500"/>
                                        <p:tgtEl>
                                          <p:spTgt spid="62"/>
                                        </p:tgtEl>
                                        <p:attrNameLst>
                                          <p:attrName>ppt_y</p:attrName>
                                        </p:attrNameLst>
                                      </p:cBhvr>
                                      <p:tavLst>
                                        <p:tav tm="0">
                                          <p:val>
                                            <p:strVal val="#ppt_y+#ppt_h*1.125000"/>
                                          </p:val>
                                        </p:tav>
                                        <p:tav tm="100000">
                                          <p:val>
                                            <p:strVal val="#ppt_y"/>
                                          </p:val>
                                        </p:tav>
                                      </p:tavLst>
                                    </p:anim>
                                    <p:animEffect transition="in" filter="wipe(up)">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2" fill="hold" grpId="0" nodeType="clickEffect">
                                  <p:stCondLst>
                                    <p:cond delay="0"/>
                                  </p:stCondLst>
                                  <p:iterate type="lt">
                                    <p:tmPct val="0"/>
                                  </p:iterate>
                                  <p:childTnLst>
                                    <p:set>
                                      <p:cBhvr>
                                        <p:cTn id="77" dur="1" fill="hold">
                                          <p:stCondLst>
                                            <p:cond delay="0"/>
                                          </p:stCondLst>
                                        </p:cTn>
                                        <p:tgtEl>
                                          <p:spTgt spid="64"/>
                                        </p:tgtEl>
                                        <p:attrNameLst>
                                          <p:attrName>style.visibility</p:attrName>
                                        </p:attrNameLst>
                                      </p:cBhvr>
                                      <p:to>
                                        <p:strVal val="visible"/>
                                      </p:to>
                                    </p:set>
                                    <p:anim calcmode="lin" valueType="num">
                                      <p:cBhvr additive="base">
                                        <p:cTn id="78" dur="500"/>
                                        <p:tgtEl>
                                          <p:spTgt spid="64"/>
                                        </p:tgtEl>
                                        <p:attrNameLst>
                                          <p:attrName>ppt_x</p:attrName>
                                        </p:attrNameLst>
                                      </p:cBhvr>
                                      <p:tavLst>
                                        <p:tav tm="0">
                                          <p:val>
                                            <p:strVal val="#ppt_x+#ppt_w*1.125000"/>
                                          </p:val>
                                        </p:tav>
                                        <p:tav tm="100000">
                                          <p:val>
                                            <p:strVal val="#ppt_x"/>
                                          </p:val>
                                        </p:tav>
                                      </p:tavLst>
                                    </p:anim>
                                    <p:animEffect transition="in" filter="wipe(left)">
                                      <p:cBhvr>
                                        <p:cTn id="79" dur="500"/>
                                        <p:tgtEl>
                                          <p:spTgt spid="64"/>
                                        </p:tgtEl>
                                      </p:cBhvr>
                                    </p:animEffect>
                                  </p:childTnLst>
                                </p:cTn>
                              </p:par>
                              <p:par>
                                <p:cTn id="80" presetID="31" presetClass="entr" presetSubtype="0" fill="hold" grpId="0" nodeType="withEffect">
                                  <p:stCondLst>
                                    <p:cond delay="0"/>
                                  </p:stCondLst>
                                  <p:iterate type="lt">
                                    <p:tmPct val="0"/>
                                  </p:iterate>
                                  <p:childTnLst>
                                    <p:set>
                                      <p:cBhvr>
                                        <p:cTn id="81" dur="1" fill="hold">
                                          <p:stCondLst>
                                            <p:cond delay="0"/>
                                          </p:stCondLst>
                                        </p:cTn>
                                        <p:tgtEl>
                                          <p:spTgt spid="63"/>
                                        </p:tgtEl>
                                        <p:attrNameLst>
                                          <p:attrName>style.visibility</p:attrName>
                                        </p:attrNameLst>
                                      </p:cBhvr>
                                      <p:to>
                                        <p:strVal val="visible"/>
                                      </p:to>
                                    </p:set>
                                    <p:anim calcmode="lin" valueType="num">
                                      <p:cBhvr>
                                        <p:cTn id="82" dur="500" fill="hold"/>
                                        <p:tgtEl>
                                          <p:spTgt spid="63"/>
                                        </p:tgtEl>
                                        <p:attrNameLst>
                                          <p:attrName>ppt_w</p:attrName>
                                        </p:attrNameLst>
                                      </p:cBhvr>
                                      <p:tavLst>
                                        <p:tav tm="0">
                                          <p:val>
                                            <p:fltVal val="0"/>
                                          </p:val>
                                        </p:tav>
                                        <p:tav tm="100000">
                                          <p:val>
                                            <p:strVal val="#ppt_w"/>
                                          </p:val>
                                        </p:tav>
                                      </p:tavLst>
                                    </p:anim>
                                    <p:anim calcmode="lin" valueType="num">
                                      <p:cBhvr>
                                        <p:cTn id="83" dur="500" fill="hold"/>
                                        <p:tgtEl>
                                          <p:spTgt spid="63"/>
                                        </p:tgtEl>
                                        <p:attrNameLst>
                                          <p:attrName>ppt_h</p:attrName>
                                        </p:attrNameLst>
                                      </p:cBhvr>
                                      <p:tavLst>
                                        <p:tav tm="0">
                                          <p:val>
                                            <p:fltVal val="0"/>
                                          </p:val>
                                        </p:tav>
                                        <p:tav tm="100000">
                                          <p:val>
                                            <p:strVal val="#ppt_h"/>
                                          </p:val>
                                        </p:tav>
                                      </p:tavLst>
                                    </p:anim>
                                    <p:anim calcmode="lin" valueType="num">
                                      <p:cBhvr>
                                        <p:cTn id="84" dur="500" fill="hold"/>
                                        <p:tgtEl>
                                          <p:spTgt spid="63"/>
                                        </p:tgtEl>
                                        <p:attrNameLst>
                                          <p:attrName>style.rotation</p:attrName>
                                        </p:attrNameLst>
                                      </p:cBhvr>
                                      <p:tavLst>
                                        <p:tav tm="0">
                                          <p:val>
                                            <p:fltVal val="90"/>
                                          </p:val>
                                        </p:tav>
                                        <p:tav tm="100000">
                                          <p:val>
                                            <p:fltVal val="0"/>
                                          </p:val>
                                        </p:tav>
                                      </p:tavLst>
                                    </p:anim>
                                    <p:animEffect transition="in" filter="fade">
                                      <p:cBhvr>
                                        <p:cTn id="85" dur="500"/>
                                        <p:tgtEl>
                                          <p:spTgt spid="63"/>
                                        </p:tgtEl>
                                      </p:cBhvr>
                                    </p:animEffect>
                                  </p:childTnLst>
                                </p:cTn>
                              </p:par>
                              <p:par>
                                <p:cTn id="86" presetID="12" presetClass="entr" presetSubtype="4" fill="hold" grpId="0" nodeType="withEffect">
                                  <p:stCondLst>
                                    <p:cond delay="1500"/>
                                  </p:stCondLst>
                                  <p:iterate type="lt">
                                    <p:tmPct val="0"/>
                                  </p:iterate>
                                  <p:childTnLst>
                                    <p:set>
                                      <p:cBhvr>
                                        <p:cTn id="87" dur="1" fill="hold">
                                          <p:stCondLst>
                                            <p:cond delay="0"/>
                                          </p:stCondLst>
                                        </p:cTn>
                                        <p:tgtEl>
                                          <p:spTgt spid="65"/>
                                        </p:tgtEl>
                                        <p:attrNameLst>
                                          <p:attrName>style.visibility</p:attrName>
                                        </p:attrNameLst>
                                      </p:cBhvr>
                                      <p:to>
                                        <p:strVal val="visible"/>
                                      </p:to>
                                    </p:set>
                                    <p:anim calcmode="lin" valueType="num">
                                      <p:cBhvr additive="base">
                                        <p:cTn id="88" dur="500"/>
                                        <p:tgtEl>
                                          <p:spTgt spid="65"/>
                                        </p:tgtEl>
                                        <p:attrNameLst>
                                          <p:attrName>ppt_y</p:attrName>
                                        </p:attrNameLst>
                                      </p:cBhvr>
                                      <p:tavLst>
                                        <p:tav tm="0">
                                          <p:val>
                                            <p:strVal val="#ppt_y+#ppt_h*1.125000"/>
                                          </p:val>
                                        </p:tav>
                                        <p:tav tm="100000">
                                          <p:val>
                                            <p:strVal val="#ppt_y"/>
                                          </p:val>
                                        </p:tav>
                                      </p:tavLst>
                                    </p:anim>
                                    <p:animEffect transition="in" filter="wipe(up)">
                                      <p:cBhvr>
                                        <p:cTn id="8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9" grpId="0" animBg="1"/>
      <p:bldP spid="39" grpId="0">
        <p:tmplLst>
          <p:tmpl>
            <p:tnLst>
              <p:par>
                <p:cTn presetID="12" presetClass="entr" presetSubtype="2" fill="hold" nodeType="afterEffect">
                  <p:stCondLst>
                    <p:cond delay="0"/>
                  </p:stCondLst>
                  <p:iterate type="lt">
                    <p:tmPct val="0"/>
                  </p:iterate>
                  <p:childTnLst>
                    <p:set>
                      <p:cBhvr>
                        <p:cTn dur="1" fill="hold">
                          <p:stCondLst>
                            <p:cond delay="0"/>
                          </p:stCondLst>
                        </p:cTn>
                        <p:tgtEl>
                          <p:spTgt spid="39"/>
                        </p:tgtEl>
                        <p:attrNameLst>
                          <p:attrName>style.visibility</p:attrName>
                        </p:attrNameLst>
                      </p:cBhvr>
                      <p:to>
                        <p:strVal val="visible"/>
                      </p:to>
                    </p:set>
                    <p:anim calcmode="lin" valueType="num">
                      <p:cBhvr additive="base">
                        <p:cTn dur="500"/>
                        <p:tgtEl>
                          <p:spTgt spid="39"/>
                        </p:tgtEl>
                        <p:attrNameLst>
                          <p:attrName>ppt_x</p:attrName>
                        </p:attrNameLst>
                      </p:cBhvr>
                      <p:tavLst>
                        <p:tav tm="0">
                          <p:val>
                            <p:strVal val="#ppt_x+#ppt_w*1.125000"/>
                          </p:val>
                        </p:tav>
                        <p:tav tm="100000">
                          <p:val>
                            <p:strVal val="#ppt_x"/>
                          </p:val>
                        </p:tav>
                      </p:tavLst>
                    </p:anim>
                    <p:animEffect transition="in" filter="wipe(left)">
                      <p:cBhvr>
                        <p:cTn dur="500"/>
                        <p:tgtEl>
                          <p:spTgt spid="39"/>
                        </p:tgtEl>
                      </p:cBhvr>
                    </p:animEffect>
                  </p:childTnLst>
                </p:cTn>
              </p:par>
            </p:tnLst>
          </p:tmpl>
        </p:tmplLst>
      </p:bldP>
      <p:bldP spid="40" grpId="0">
        <p:tmplLst>
          <p:tmpl>
            <p:tnLst>
              <p:par>
                <p:cTn presetID="12" presetClass="entr" presetSubtype="4" fill="hold" nodeType="withEffect">
                  <p:stCondLst>
                    <p:cond delay="1500"/>
                  </p:stCondLst>
                  <p:iterate type="lt">
                    <p:tmPct val="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p:tgtEl>
                          <p:spTgt spid="40"/>
                        </p:tgtEl>
                        <p:attrNameLst>
                          <p:attrName>ppt_y</p:attrName>
                        </p:attrNameLst>
                      </p:cBhvr>
                      <p:tavLst>
                        <p:tav tm="0">
                          <p:val>
                            <p:strVal val="#ppt_y+#ppt_h*1.125000"/>
                          </p:val>
                        </p:tav>
                        <p:tav tm="100000">
                          <p:val>
                            <p:strVal val="#ppt_y"/>
                          </p:val>
                        </p:tav>
                      </p:tavLst>
                    </p:anim>
                    <p:animEffect transition="in" filter="wipe(up)">
                      <p:cBhvr>
                        <p:cTn dur="500"/>
                        <p:tgtEl>
                          <p:spTgt spid="40"/>
                        </p:tgtEl>
                      </p:cBhvr>
                    </p:animEffect>
                  </p:childTnLst>
                </p:cTn>
              </p:par>
            </p:tnLst>
          </p:tmpl>
        </p:tmplLst>
      </p:bldP>
      <p:bldP spid="41" grpId="0" animBg="1"/>
      <p:bldP spid="42" grpId="0">
        <p:tmplLst>
          <p:tmpl>
            <p:tnLst>
              <p:par>
                <p:cTn presetID="12" presetClass="entr" presetSubtype="2" fill="hold" nodeType="clickEffect">
                  <p:stCondLst>
                    <p:cond delay="0"/>
                  </p:stCondLst>
                  <p:iterate type="lt">
                    <p:tmPct val="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p:tgtEl>
                          <p:spTgt spid="42"/>
                        </p:tgtEl>
                        <p:attrNameLst>
                          <p:attrName>ppt_x</p:attrName>
                        </p:attrNameLst>
                      </p:cBhvr>
                      <p:tavLst>
                        <p:tav tm="0">
                          <p:val>
                            <p:strVal val="#ppt_x+#ppt_w*1.125000"/>
                          </p:val>
                        </p:tav>
                        <p:tav tm="100000">
                          <p:val>
                            <p:strVal val="#ppt_x"/>
                          </p:val>
                        </p:tav>
                      </p:tavLst>
                    </p:anim>
                    <p:animEffect transition="in" filter="wipe(left)">
                      <p:cBhvr>
                        <p:cTn dur="500"/>
                        <p:tgtEl>
                          <p:spTgt spid="42"/>
                        </p:tgtEl>
                      </p:cBhvr>
                    </p:animEffect>
                  </p:childTnLst>
                </p:cTn>
              </p:par>
            </p:tnLst>
          </p:tmpl>
        </p:tmplLst>
      </p:bldP>
      <p:bldP spid="43" grpId="0">
        <p:tmplLst>
          <p:tmpl>
            <p:tnLst>
              <p:par>
                <p:cTn presetID="12" presetClass="entr" presetSubtype="4" fill="hold" nodeType="withEffect">
                  <p:stCondLst>
                    <p:cond delay="1500"/>
                  </p:stCondLst>
                  <p:iterate type="lt">
                    <p:tmPct val="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p:tgtEl>
                          <p:spTgt spid="43"/>
                        </p:tgtEl>
                        <p:attrNameLst>
                          <p:attrName>ppt_y</p:attrName>
                        </p:attrNameLst>
                      </p:cBhvr>
                      <p:tavLst>
                        <p:tav tm="0">
                          <p:val>
                            <p:strVal val="#ppt_y+#ppt_h*1.125000"/>
                          </p:val>
                        </p:tav>
                        <p:tav tm="100000">
                          <p:val>
                            <p:strVal val="#ppt_y"/>
                          </p:val>
                        </p:tav>
                      </p:tavLst>
                    </p:anim>
                    <p:animEffect transition="in" filter="wipe(up)">
                      <p:cBhvr>
                        <p:cTn dur="500"/>
                        <p:tgtEl>
                          <p:spTgt spid="43"/>
                        </p:tgtEl>
                      </p:cBhvr>
                    </p:animEffect>
                  </p:childTnLst>
                </p:cTn>
              </p:par>
            </p:tnLst>
          </p:tmpl>
        </p:tmplLst>
      </p:bldP>
      <p:bldP spid="54" grpId="0" animBg="1"/>
      <p:bldP spid="58" grpId="0">
        <p:tmplLst>
          <p:tmpl>
            <p:tnLst>
              <p:par>
                <p:cTn presetID="12" presetClass="entr" presetSubtype="2" fill="hold" nodeType="clickEffect">
                  <p:stCondLst>
                    <p:cond delay="0"/>
                  </p:stCondLst>
                  <p:iterate type="lt">
                    <p:tmPct val="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500"/>
                        <p:tgtEl>
                          <p:spTgt spid="58"/>
                        </p:tgtEl>
                        <p:attrNameLst>
                          <p:attrName>ppt_x</p:attrName>
                        </p:attrNameLst>
                      </p:cBhvr>
                      <p:tavLst>
                        <p:tav tm="0">
                          <p:val>
                            <p:strVal val="#ppt_x+#ppt_w*1.125000"/>
                          </p:val>
                        </p:tav>
                        <p:tav tm="100000">
                          <p:val>
                            <p:strVal val="#ppt_x"/>
                          </p:val>
                        </p:tav>
                      </p:tavLst>
                    </p:anim>
                    <p:animEffect transition="in" filter="wipe(left)">
                      <p:cBhvr>
                        <p:cTn dur="500"/>
                        <p:tgtEl>
                          <p:spTgt spid="58"/>
                        </p:tgtEl>
                      </p:cBhvr>
                    </p:animEffect>
                  </p:childTnLst>
                </p:cTn>
              </p:par>
            </p:tnLst>
          </p:tmpl>
        </p:tmplLst>
      </p:bldP>
      <p:bldP spid="59" grpId="0">
        <p:tmplLst>
          <p:tmpl>
            <p:tnLst>
              <p:par>
                <p:cTn presetID="12" presetClass="entr" presetSubtype="4" fill="hold" nodeType="withEffect">
                  <p:stCondLst>
                    <p:cond delay="1500"/>
                  </p:stCondLst>
                  <p:iterate type="lt">
                    <p:tmPct val="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500"/>
                        <p:tgtEl>
                          <p:spTgt spid="59"/>
                        </p:tgtEl>
                        <p:attrNameLst>
                          <p:attrName>ppt_y</p:attrName>
                        </p:attrNameLst>
                      </p:cBhvr>
                      <p:tavLst>
                        <p:tav tm="0">
                          <p:val>
                            <p:strVal val="#ppt_y+#ppt_h*1.125000"/>
                          </p:val>
                        </p:tav>
                        <p:tav tm="100000">
                          <p:val>
                            <p:strVal val="#ppt_y"/>
                          </p:val>
                        </p:tav>
                      </p:tavLst>
                    </p:anim>
                    <p:animEffect transition="in" filter="wipe(up)">
                      <p:cBhvr>
                        <p:cTn dur="500"/>
                        <p:tgtEl>
                          <p:spTgt spid="59"/>
                        </p:tgtEl>
                      </p:cBhvr>
                    </p:animEffect>
                  </p:childTnLst>
                </p:cTn>
              </p:par>
            </p:tnLst>
          </p:tmpl>
        </p:tmplLst>
      </p:bldP>
      <p:bldP spid="60" grpId="0" animBg="1"/>
      <p:bldP spid="61" grpId="0">
        <p:tmplLst>
          <p:tmpl>
            <p:tnLst>
              <p:par>
                <p:cTn presetID="12" presetClass="entr" presetSubtype="2" fill="hold" nodeType="clickEffect">
                  <p:stCondLst>
                    <p:cond delay="0"/>
                  </p:stCondLst>
                  <p:iterate type="lt">
                    <p:tmPct val="0"/>
                  </p:iterate>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ppt_x</p:attrName>
                        </p:attrNameLst>
                      </p:cBhvr>
                      <p:tavLst>
                        <p:tav tm="0">
                          <p:val>
                            <p:strVal val="#ppt_x+#ppt_w*1.125000"/>
                          </p:val>
                        </p:tav>
                        <p:tav tm="100000">
                          <p:val>
                            <p:strVal val="#ppt_x"/>
                          </p:val>
                        </p:tav>
                      </p:tavLst>
                    </p:anim>
                    <p:animEffect transition="in" filter="wipe(left)">
                      <p:cBhvr>
                        <p:cTn dur="500"/>
                        <p:tgtEl>
                          <p:spTgt spid="61"/>
                        </p:tgtEl>
                      </p:cBhvr>
                    </p:animEffect>
                  </p:childTnLst>
                </p:cTn>
              </p:par>
            </p:tnLst>
          </p:tmpl>
        </p:tmplLst>
      </p:bldP>
      <p:bldP spid="62" grpId="0">
        <p:tmplLst>
          <p:tmpl>
            <p:tnLst>
              <p:par>
                <p:cTn presetID="12" presetClass="entr" presetSubtype="4" fill="hold" nodeType="withEffect">
                  <p:stCondLst>
                    <p:cond delay="1500"/>
                  </p:stCondLst>
                  <p:iterate type="lt">
                    <p:tmPct val="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p:tgtEl>
                          <p:spTgt spid="62"/>
                        </p:tgtEl>
                        <p:attrNameLst>
                          <p:attrName>ppt_y</p:attrName>
                        </p:attrNameLst>
                      </p:cBhvr>
                      <p:tavLst>
                        <p:tav tm="0">
                          <p:val>
                            <p:strVal val="#ppt_y+#ppt_h*1.125000"/>
                          </p:val>
                        </p:tav>
                        <p:tav tm="100000">
                          <p:val>
                            <p:strVal val="#ppt_y"/>
                          </p:val>
                        </p:tav>
                      </p:tavLst>
                    </p:anim>
                    <p:animEffect transition="in" filter="wipe(up)">
                      <p:cBhvr>
                        <p:cTn dur="500"/>
                        <p:tgtEl>
                          <p:spTgt spid="62"/>
                        </p:tgtEl>
                      </p:cBhvr>
                    </p:animEffect>
                  </p:childTnLst>
                </p:cTn>
              </p:par>
            </p:tnLst>
          </p:tmpl>
        </p:tmplLst>
      </p:bldP>
      <p:bldP spid="63" grpId="0" animBg="1"/>
      <p:bldP spid="64" grpId="0">
        <p:tmplLst>
          <p:tmpl>
            <p:tnLst>
              <p:par>
                <p:cTn presetID="12" presetClass="entr" presetSubtype="2" fill="hold" nodeType="clickEffect">
                  <p:stCondLst>
                    <p:cond delay="0"/>
                  </p:stCondLst>
                  <p:iterate type="lt">
                    <p:tmPct val="0"/>
                  </p:iterate>
                  <p:childTnLst>
                    <p:set>
                      <p:cBhvr>
                        <p:cTn dur="1" fill="hold">
                          <p:stCondLst>
                            <p:cond delay="0"/>
                          </p:stCondLst>
                        </p:cTn>
                        <p:tgtEl>
                          <p:spTgt spid="64"/>
                        </p:tgtEl>
                        <p:attrNameLst>
                          <p:attrName>style.visibility</p:attrName>
                        </p:attrNameLst>
                      </p:cBhvr>
                      <p:to>
                        <p:strVal val="visible"/>
                      </p:to>
                    </p:set>
                    <p:anim calcmode="lin" valueType="num">
                      <p:cBhvr additive="base">
                        <p:cTn dur="500"/>
                        <p:tgtEl>
                          <p:spTgt spid="64"/>
                        </p:tgtEl>
                        <p:attrNameLst>
                          <p:attrName>ppt_x</p:attrName>
                        </p:attrNameLst>
                      </p:cBhvr>
                      <p:tavLst>
                        <p:tav tm="0">
                          <p:val>
                            <p:strVal val="#ppt_x+#ppt_w*1.125000"/>
                          </p:val>
                        </p:tav>
                        <p:tav tm="100000">
                          <p:val>
                            <p:strVal val="#ppt_x"/>
                          </p:val>
                        </p:tav>
                      </p:tavLst>
                    </p:anim>
                    <p:animEffect transition="in" filter="wipe(left)">
                      <p:cBhvr>
                        <p:cTn dur="500"/>
                        <p:tgtEl>
                          <p:spTgt spid="64"/>
                        </p:tgtEl>
                      </p:cBhvr>
                    </p:animEffect>
                  </p:childTnLst>
                </p:cTn>
              </p:par>
            </p:tnLst>
          </p:tmpl>
        </p:tmplLst>
      </p:bldP>
      <p:bldP spid="65" grpId="0">
        <p:tmplLst>
          <p:tmpl>
            <p:tnLst>
              <p:par>
                <p:cTn presetID="12" presetClass="entr" presetSubtype="4" fill="hold" nodeType="withEffect">
                  <p:stCondLst>
                    <p:cond delay="1500"/>
                  </p:stCondLst>
                  <p:iterate type="lt">
                    <p:tmPct val="0"/>
                  </p:iterate>
                  <p:childTnLst>
                    <p:set>
                      <p:cBhvr>
                        <p:cTn dur="1" fill="hold">
                          <p:stCondLst>
                            <p:cond delay="0"/>
                          </p:stCondLst>
                        </p:cTn>
                        <p:tgtEl>
                          <p:spTgt spid="65"/>
                        </p:tgtEl>
                        <p:attrNameLst>
                          <p:attrName>style.visibility</p:attrName>
                        </p:attrNameLst>
                      </p:cBhvr>
                      <p:to>
                        <p:strVal val="visible"/>
                      </p:to>
                    </p:set>
                    <p:anim calcmode="lin" valueType="num">
                      <p:cBhvr additive="base">
                        <p:cTn dur="500"/>
                        <p:tgtEl>
                          <p:spTgt spid="65"/>
                        </p:tgtEl>
                        <p:attrNameLst>
                          <p:attrName>ppt_y</p:attrName>
                        </p:attrNameLst>
                      </p:cBhvr>
                      <p:tavLst>
                        <p:tav tm="0">
                          <p:val>
                            <p:strVal val="#ppt_y+#ppt_h*1.125000"/>
                          </p:val>
                        </p:tav>
                        <p:tav tm="100000">
                          <p:val>
                            <p:strVal val="#ppt_y"/>
                          </p:val>
                        </p:tav>
                      </p:tavLst>
                    </p:anim>
                    <p:animEffect transition="in" filter="wipe(up)">
                      <p:cBhvr>
                        <p:cTn dur="500"/>
                        <p:tgtEl>
                          <p:spTgt spid="65"/>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O_SECCION">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4A8CE7C-49A3-744A-A22D-4B1687290B9C}"/>
              </a:ext>
            </a:extLst>
          </p:cNvPr>
          <p:cNvSpPr/>
          <p:nvPr userDrawn="1"/>
        </p:nvSpPr>
        <p:spPr>
          <a:xfrm>
            <a:off x="0" y="0"/>
            <a:ext cx="4872038" cy="6858000"/>
          </a:xfrm>
          <a:prstGeom prst="rect">
            <a:avLst/>
          </a:prstGeom>
          <a:solidFill>
            <a:srgbClr val="31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EBF00803-8248-3A4E-B15C-1F735597F37C}"/>
              </a:ext>
            </a:extLst>
          </p:cNvPr>
          <p:cNvSpPr>
            <a:spLocks noGrp="1"/>
          </p:cNvSpPr>
          <p:nvPr>
            <p:ph type="ctrTitle" hasCustomPrompt="1"/>
          </p:nvPr>
        </p:nvSpPr>
        <p:spPr>
          <a:xfrm>
            <a:off x="5636418" y="1122263"/>
            <a:ext cx="5791202" cy="2387600"/>
          </a:xfrm>
          <a:effectLst/>
        </p:spPr>
        <p:txBody>
          <a:bodyPr anchor="b"/>
          <a:lstStyle>
            <a:lvl1pPr algn="l">
              <a:defRPr sz="6000"/>
            </a:lvl1pPr>
          </a:lstStyle>
          <a:p>
            <a:r>
              <a:rPr lang="es-ES" dirty="0"/>
              <a:t>ADMINISTRACION DE INFORMIX</a:t>
            </a:r>
          </a:p>
        </p:txBody>
      </p:sp>
      <p:sp>
        <p:nvSpPr>
          <p:cNvPr id="6" name="Marcador de texto 5">
            <a:extLst>
              <a:ext uri="{FF2B5EF4-FFF2-40B4-BE49-F238E27FC236}">
                <a16:creationId xmlns:a16="http://schemas.microsoft.com/office/drawing/2014/main" id="{873FB5DA-DEA8-4BAF-8485-EAFFCA7E1884}"/>
              </a:ext>
            </a:extLst>
          </p:cNvPr>
          <p:cNvSpPr>
            <a:spLocks noGrp="1"/>
          </p:cNvSpPr>
          <p:nvPr>
            <p:ph type="body" sz="quarter" idx="15"/>
          </p:nvPr>
        </p:nvSpPr>
        <p:spPr>
          <a:xfrm>
            <a:off x="5635625" y="4220795"/>
            <a:ext cx="5792788" cy="1655763"/>
          </a:xfrm>
        </p:spPr>
        <p:txBody>
          <a:bodyPr vert="horz" lIns="91440" tIns="45720" rIns="91440" bIns="45720" rtlCol="0" anchor="t">
            <a:normAutofit/>
          </a:bodyPr>
          <a:lstStyle>
            <a:lvl1pPr>
              <a:defRPr lang="es-ES" sz="2400" dirty="0" smtClean="0">
                <a:solidFill>
                  <a:schemeClr val="accent2"/>
                </a:solidFill>
                <a:latin typeface="Roboto Light" panose="02000000000000000000" pitchFamily="2" charset="0"/>
                <a:ea typeface="Roboto Light" panose="02000000000000000000" pitchFamily="2" charset="0"/>
                <a:cs typeface="Roboto Light" panose="02000000000000000000" pitchFamily="2" charset="0"/>
              </a:defRPr>
            </a:lvl1pPr>
          </a:lstStyle>
          <a:p>
            <a:pPr lvl="0" algn="r"/>
            <a:r>
              <a:rPr lang="es-ES" dirty="0"/>
              <a:t>Haga clic para modificar los estilos de texto del patrón</a:t>
            </a:r>
          </a:p>
        </p:txBody>
      </p:sp>
      <p:sp>
        <p:nvSpPr>
          <p:cNvPr id="3" name="Marcador de pie de página 2">
            <a:extLst>
              <a:ext uri="{FF2B5EF4-FFF2-40B4-BE49-F238E27FC236}">
                <a16:creationId xmlns:a16="http://schemas.microsoft.com/office/drawing/2014/main" id="{5CCFE293-B194-D743-9441-5DEABD54ECDE}"/>
              </a:ext>
            </a:extLst>
          </p:cNvPr>
          <p:cNvSpPr>
            <a:spLocks noGrp="1"/>
          </p:cNvSpPr>
          <p:nvPr>
            <p:ph type="ftr" sz="quarter" idx="13"/>
          </p:nvPr>
        </p:nvSpPr>
        <p:spPr/>
        <p:txBody>
          <a:bodyPr/>
          <a:lstStyle/>
          <a:p>
            <a:r>
              <a:rPr lang="es-ES"/>
              <a:t>Ets es sadjkhas kjlashd jkas</a:t>
            </a:r>
            <a:endParaRPr lang="es-ES" dirty="0"/>
          </a:p>
        </p:txBody>
      </p:sp>
      <p:sp>
        <p:nvSpPr>
          <p:cNvPr id="4" name="Marcador de número de diapositiva 3">
            <a:extLst>
              <a:ext uri="{FF2B5EF4-FFF2-40B4-BE49-F238E27FC236}">
                <a16:creationId xmlns:a16="http://schemas.microsoft.com/office/drawing/2014/main" id="{E53E54FB-BC3A-3D4A-9355-6FB1736DBB34}"/>
              </a:ext>
            </a:extLst>
          </p:cNvPr>
          <p:cNvSpPr>
            <a:spLocks noGrp="1"/>
          </p:cNvSpPr>
          <p:nvPr>
            <p:ph type="sldNum" sz="quarter" idx="14"/>
          </p:nvPr>
        </p:nvSpPr>
        <p:spPr/>
        <p:txBody>
          <a:bodyPr/>
          <a:lstStyle/>
          <a:p>
            <a:fld id="{38D73CC8-6D79-6C42-8908-6265171B4EAB}" type="slidenum">
              <a:rPr lang="es-ES" smtClean="0"/>
              <a:pPr/>
              <a:t>‹Nº›</a:t>
            </a:fld>
            <a:endParaRPr lang="es-ES"/>
          </a:p>
        </p:txBody>
      </p:sp>
      <p:sp>
        <p:nvSpPr>
          <p:cNvPr id="10" name="Marcador de contenido 6">
            <a:extLst>
              <a:ext uri="{FF2B5EF4-FFF2-40B4-BE49-F238E27FC236}">
                <a16:creationId xmlns:a16="http://schemas.microsoft.com/office/drawing/2014/main" id="{79851FDC-D616-47F3-82CC-13449DE0BAB5}"/>
              </a:ext>
            </a:extLst>
          </p:cNvPr>
          <p:cNvSpPr>
            <a:spLocks noGrp="1"/>
          </p:cNvSpPr>
          <p:nvPr>
            <p:ph sz="quarter" idx="12" hasCustomPrompt="1"/>
          </p:nvPr>
        </p:nvSpPr>
        <p:spPr>
          <a:xfrm rot="904973">
            <a:off x="-770877" y="-472649"/>
            <a:ext cx="5869546" cy="5540138"/>
          </a:xfrm>
          <a:effectLst/>
        </p:spPr>
        <p:txBody>
          <a:bodyPr>
            <a:noAutofit/>
          </a:bodyPr>
          <a:lstStyle>
            <a:lvl1pPr algn="ctr">
              <a:defRPr sz="59500" b="1" i="0" kern="100" spc="-8000" baseline="0">
                <a:ln w="76200">
                  <a:noFill/>
                </a:ln>
                <a:solidFill>
                  <a:schemeClr val="bg1">
                    <a:lumMod val="9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s-ES" dirty="0"/>
              <a:t>1</a:t>
            </a:r>
          </a:p>
        </p:txBody>
      </p:sp>
    </p:spTree>
    <p:extLst>
      <p:ext uri="{BB962C8B-B14F-4D97-AF65-F5344CB8AC3E}">
        <p14:creationId xmlns:p14="http://schemas.microsoft.com/office/powerpoint/2010/main" val="244338508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480" fill="hold"/>
                                        <p:tgtEl>
                                          <p:spTgt spid="11"/>
                                        </p:tgtEl>
                                        <p:attrNameLst>
                                          <p:attrName>ppt_x</p:attrName>
                                        </p:attrNameLst>
                                      </p:cBhvr>
                                      <p:tavLst>
                                        <p:tav tm="0">
                                          <p:val>
                                            <p:strVal val="0-#ppt_w/2"/>
                                          </p:val>
                                        </p:tav>
                                        <p:tav tm="100000">
                                          <p:val>
                                            <p:strVal val="#ppt_x"/>
                                          </p:val>
                                        </p:tav>
                                      </p:tavLst>
                                    </p:anim>
                                    <p:anim calcmode="lin" valueType="num">
                                      <p:cBhvr additive="base">
                                        <p:cTn id="17" dur="48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2" presetClass="entr" presetSubtype="2" fill="hold" grpId="0" nodeType="afterEffect">
                                  <p:stCondLst>
                                    <p:cond delay="250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10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22"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6" grpId="0" build="p">
        <p:tmplLst>
          <p:tmpl lvl="1">
            <p:tnLst>
              <p:par>
                <p:cTn presetID="12" presetClass="entr" presetSubtype="2" fill="hold" nodeType="afterEffect">
                  <p:stCondLst>
                    <p:cond delay="2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p:tgtEl>
                          <p:spTgt spid="6"/>
                        </p:tgtEl>
                        <p:attrNameLst>
                          <p:attrName>ppt_x</p:attrName>
                        </p:attrNameLst>
                      </p:cBhvr>
                      <p:tavLst>
                        <p:tav tm="0">
                          <p:val>
                            <p:strVal val="#ppt_x+#ppt_w*1.125000"/>
                          </p:val>
                        </p:tav>
                        <p:tav tm="100000">
                          <p:val>
                            <p:strVal val="#ppt_x"/>
                          </p:val>
                        </p:tav>
                      </p:tavLst>
                    </p:anim>
                    <p:animEffect transition="in" filter="wipe(left)">
                      <p:cBhvr>
                        <p:cTn dur="1000"/>
                        <p:tgtEl>
                          <p:spTgt spid="6"/>
                        </p:tgtEl>
                      </p:cBhvr>
                    </p:animEffect>
                  </p:childTnLst>
                </p:cTn>
              </p:par>
            </p:tnLst>
          </p:tmpl>
        </p:tmplLst>
      </p:bldP>
      <p:bldP spid="10" grpId="0" build="p">
        <p:tmplLst>
          <p:tmpl lvl="1">
            <p:tnLst>
              <p:par>
                <p:cTn presetID="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Haga clic para modificar el estilo de título del patrón</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a:t>Ets es sadjkhas kjlashd jkas</a:t>
            </a:r>
            <a:endParaRPr lang="es-ES" dirty="0"/>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‹Nº›</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234628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B5B5B5"/>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B5B5B5"/>
                                      </p:to>
                                    </p:animClr>
                                  </p:sub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B5B5B5"/>
                                      </p:to>
                                    </p:animClr>
                                  </p:sub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10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B5B5B5"/>
                                      </p:to>
                                    </p:animClr>
                                  </p:sub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B5B5B5"/>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B5B5B5"/>
                      </p:to>
                    </p:animClr>
                  </p:sub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ITA">
    <p:bg>
      <p:bgPr>
        <a:solidFill>
          <a:schemeClr val="bg2">
            <a:lumMod val="90000"/>
          </a:schemeClr>
        </a:solidFill>
        <a:effectLst/>
      </p:bgPr>
    </p:bg>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75AD00D7-B573-9440-A700-2D81EAF15856}"/>
              </a:ext>
            </a:extLst>
          </p:cNvPr>
          <p:cNvGrpSpPr/>
          <p:nvPr userDrawn="1"/>
        </p:nvGrpSpPr>
        <p:grpSpPr>
          <a:xfrm flipV="1">
            <a:off x="1723964" y="4154274"/>
            <a:ext cx="8744072" cy="2154953"/>
            <a:chOff x="1723964" y="2160780"/>
            <a:chExt cx="8744072" cy="2154953"/>
          </a:xfrm>
        </p:grpSpPr>
        <p:sp>
          <p:nvSpPr>
            <p:cNvPr id="30" name="Rectángulo 29">
              <a:extLst>
                <a:ext uri="{FF2B5EF4-FFF2-40B4-BE49-F238E27FC236}">
                  <a16:creationId xmlns:a16="http://schemas.microsoft.com/office/drawing/2014/main" id="{42AA7D89-E022-8844-A9F4-63FB3D5B6928}"/>
                </a:ext>
              </a:extLst>
            </p:cNvPr>
            <p:cNvSpPr/>
            <p:nvPr userDrawn="1"/>
          </p:nvSpPr>
          <p:spPr>
            <a:xfrm>
              <a:off x="1723964" y="2160780"/>
              <a:ext cx="8744072" cy="2154953"/>
            </a:xfrm>
            <a:prstGeom prst="rect">
              <a:avLst/>
            </a:prstGeom>
            <a:solidFill>
              <a:schemeClr val="tx2">
                <a:lumMod val="20000"/>
                <a:lumOff val="8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a:p>
          </p:txBody>
        </p:sp>
        <p:sp>
          <p:nvSpPr>
            <p:cNvPr id="31" name="Forma en L 30">
              <a:extLst>
                <a:ext uri="{FF2B5EF4-FFF2-40B4-BE49-F238E27FC236}">
                  <a16:creationId xmlns:a16="http://schemas.microsoft.com/office/drawing/2014/main" id="{B4EA7467-A56B-C34B-9175-CA9F9D3194B2}"/>
                </a:ext>
              </a:extLst>
            </p:cNvPr>
            <p:cNvSpPr/>
            <p:nvPr userDrawn="1"/>
          </p:nvSpPr>
          <p:spPr>
            <a:xfrm rot="5400000">
              <a:off x="1723964" y="2160781"/>
              <a:ext cx="407692" cy="407692"/>
            </a:xfrm>
            <a:prstGeom prst="corner">
              <a:avLst>
                <a:gd name="adj1" fmla="val 8291"/>
                <a:gd name="adj2" fmla="val 9176"/>
              </a:avLst>
            </a:prstGeom>
            <a:solidFill>
              <a:srgbClr val="21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a:p>
          </p:txBody>
        </p:sp>
        <p:sp>
          <p:nvSpPr>
            <p:cNvPr id="32" name="Forma en L 31">
              <a:extLst>
                <a:ext uri="{FF2B5EF4-FFF2-40B4-BE49-F238E27FC236}">
                  <a16:creationId xmlns:a16="http://schemas.microsoft.com/office/drawing/2014/main" id="{F24F860E-F8B7-3B46-A43C-7D36D39946F4}"/>
                </a:ext>
              </a:extLst>
            </p:cNvPr>
            <p:cNvSpPr/>
            <p:nvPr userDrawn="1"/>
          </p:nvSpPr>
          <p:spPr>
            <a:xfrm rot="16200000">
              <a:off x="10060344" y="3908041"/>
              <a:ext cx="407692" cy="407692"/>
            </a:xfrm>
            <a:prstGeom prst="corner">
              <a:avLst>
                <a:gd name="adj1" fmla="val 10061"/>
                <a:gd name="adj2" fmla="val 10061"/>
              </a:avLst>
            </a:prstGeom>
            <a:solidFill>
              <a:srgbClr val="21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dirty="0"/>
            </a:p>
          </p:txBody>
        </p:sp>
      </p:grpSp>
      <p:sp>
        <p:nvSpPr>
          <p:cNvPr id="33" name="Título 2">
            <a:extLst>
              <a:ext uri="{FF2B5EF4-FFF2-40B4-BE49-F238E27FC236}">
                <a16:creationId xmlns:a16="http://schemas.microsoft.com/office/drawing/2014/main" id="{111E239C-C3A5-1945-9B89-6CC9A67E7DB3}"/>
              </a:ext>
            </a:extLst>
          </p:cNvPr>
          <p:cNvSpPr>
            <a:spLocks noGrp="1"/>
          </p:cNvSpPr>
          <p:nvPr>
            <p:ph type="title"/>
          </p:nvPr>
        </p:nvSpPr>
        <p:spPr>
          <a:xfrm>
            <a:off x="4445809" y="5746562"/>
            <a:ext cx="5785376" cy="502144"/>
          </a:xfrm>
        </p:spPr>
        <p:txBody>
          <a:bodyPr>
            <a:noAutofit/>
          </a:bodyPr>
          <a:lstStyle>
            <a:lvl1pPr algn="r">
              <a:defRPr sz="2000">
                <a:ln>
                  <a:noFill/>
                </a:ln>
                <a:solidFill>
                  <a:schemeClr val="tx2"/>
                </a:solidFill>
                <a:latin typeface="MV Boli" panose="02000500030200090000" pitchFamily="2" charset="0"/>
                <a:cs typeface="MV Boli" panose="02000500030200090000" pitchFamily="2" charset="0"/>
              </a:defRPr>
            </a:lvl1pPr>
          </a:lstStyle>
          <a:p>
            <a:r>
              <a:rPr lang="es-ES" dirty="0"/>
              <a:t>Haga clic para modificar</a:t>
            </a:r>
          </a:p>
        </p:txBody>
      </p:sp>
      <p:sp>
        <p:nvSpPr>
          <p:cNvPr id="34" name="Marcador de texto 2">
            <a:extLst>
              <a:ext uri="{FF2B5EF4-FFF2-40B4-BE49-F238E27FC236}">
                <a16:creationId xmlns:a16="http://schemas.microsoft.com/office/drawing/2014/main" id="{A4E22A25-88F9-394D-B81D-12961F760CC7}"/>
              </a:ext>
            </a:extLst>
          </p:cNvPr>
          <p:cNvSpPr>
            <a:spLocks noGrp="1"/>
          </p:cNvSpPr>
          <p:nvPr>
            <p:ph idx="1" hasCustomPrompt="1"/>
          </p:nvPr>
        </p:nvSpPr>
        <p:spPr>
          <a:xfrm>
            <a:off x="1960815" y="4320895"/>
            <a:ext cx="8270370" cy="1425667"/>
          </a:xfrm>
          <a:prstGeom prst="rect">
            <a:avLst/>
          </a:prstGeom>
        </p:spPr>
        <p:txBody>
          <a:bodyPr vert="horz" lIns="91440" tIns="45720" rIns="91440" bIns="45720" rtlCol="0" anchor="ctr">
            <a:normAutofit/>
          </a:bodyPr>
          <a:lstStyle>
            <a:lvl1pPr algn="ctr">
              <a:defRPr sz="2000" i="0">
                <a:solidFill>
                  <a:schemeClr val="tx2">
                    <a:lumMod val="50000"/>
                  </a:schemeClr>
                </a:solidFill>
                <a:latin typeface="MV Boli" panose="020F0502020204030204" pitchFamily="34" charset="0"/>
                <a:cs typeface="MV Boli" panose="020F0502020204030204" pitchFamily="34" charset="0"/>
              </a:defRPr>
            </a:lvl1pPr>
            <a:lvl2pPr marL="323850" indent="0">
              <a:buNone/>
              <a:defRPr/>
            </a:lvl2pPr>
          </a:lstStyle>
          <a:p>
            <a:pPr lvl="0"/>
            <a:r>
              <a:rPr lang="es-ES" dirty="0"/>
              <a:t>Haga clic para modificar los estilos de texto del </a:t>
            </a:r>
            <a:r>
              <a:rPr lang="es-ES" dirty="0" err="1"/>
              <a:t>patróndf</a:t>
            </a:r>
            <a:r>
              <a:rPr lang="es-ES" dirty="0"/>
              <a:t> </a:t>
            </a:r>
            <a:r>
              <a:rPr lang="es-ES" dirty="0" err="1"/>
              <a:t>dsgsf</a:t>
            </a:r>
            <a:r>
              <a:rPr lang="es-ES" dirty="0"/>
              <a:t> </a:t>
            </a:r>
            <a:r>
              <a:rPr lang="es-ES" dirty="0" err="1"/>
              <a:t>gsdfg</a:t>
            </a:r>
            <a:r>
              <a:rPr lang="es-ES" dirty="0"/>
              <a:t> </a:t>
            </a:r>
            <a:r>
              <a:rPr lang="es-ES" dirty="0" err="1"/>
              <a:t>fsdgfsdgdfsg</a:t>
            </a:r>
            <a:r>
              <a:rPr lang="es-ES" dirty="0"/>
              <a:t> </a:t>
            </a:r>
            <a:r>
              <a:rPr lang="es-ES" dirty="0" err="1"/>
              <a:t>dsfg</a:t>
            </a:r>
            <a:r>
              <a:rPr lang="es-ES" dirty="0"/>
              <a:t> </a:t>
            </a:r>
            <a:r>
              <a:rPr lang="es-ES" dirty="0" err="1"/>
              <a:t>sdfg</a:t>
            </a:r>
            <a:r>
              <a:rPr lang="es-ES" dirty="0"/>
              <a:t> </a:t>
            </a:r>
            <a:r>
              <a:rPr lang="es-ES" dirty="0" err="1"/>
              <a:t>patróndf</a:t>
            </a:r>
            <a:r>
              <a:rPr lang="es-ES" dirty="0"/>
              <a:t> </a:t>
            </a:r>
            <a:r>
              <a:rPr lang="es-ES" dirty="0" err="1"/>
              <a:t>dsgsf</a:t>
            </a:r>
            <a:r>
              <a:rPr lang="es-ES" dirty="0"/>
              <a:t> </a:t>
            </a:r>
            <a:r>
              <a:rPr lang="es-ES" dirty="0" err="1"/>
              <a:t>gsdfg</a:t>
            </a:r>
            <a:r>
              <a:rPr lang="es-ES" dirty="0"/>
              <a:t> </a:t>
            </a:r>
            <a:r>
              <a:rPr lang="es-ES" dirty="0" err="1"/>
              <a:t>fsdgfsdgdfsg</a:t>
            </a:r>
            <a:r>
              <a:rPr lang="es-ES" dirty="0"/>
              <a:t> </a:t>
            </a:r>
            <a:r>
              <a:rPr lang="es-ES" dirty="0" err="1"/>
              <a:t>dsfg</a:t>
            </a:r>
            <a:r>
              <a:rPr lang="es-ES" dirty="0"/>
              <a:t> </a:t>
            </a:r>
            <a:r>
              <a:rPr lang="es-ES" dirty="0" err="1"/>
              <a:t>sdfg</a:t>
            </a:r>
            <a:endParaRPr lang="es-ES" dirty="0"/>
          </a:p>
        </p:txBody>
      </p:sp>
      <p:sp>
        <p:nvSpPr>
          <p:cNvPr id="41" name="Marcador de texto 23">
            <a:extLst>
              <a:ext uri="{FF2B5EF4-FFF2-40B4-BE49-F238E27FC236}">
                <a16:creationId xmlns:a16="http://schemas.microsoft.com/office/drawing/2014/main" id="{B014DC9C-C6BE-D547-B921-79B5619ED613}"/>
              </a:ext>
            </a:extLst>
          </p:cNvPr>
          <p:cNvSpPr>
            <a:spLocks noGrp="1"/>
          </p:cNvSpPr>
          <p:nvPr>
            <p:ph type="body" sz="quarter" idx="11"/>
          </p:nvPr>
        </p:nvSpPr>
        <p:spPr>
          <a:xfrm>
            <a:off x="-6881" y="-11576"/>
            <a:ext cx="6048866" cy="6869575"/>
          </a:xfrm>
          <a:solidFill>
            <a:schemeClr val="tx2">
              <a:lumMod val="50000"/>
            </a:schemeClr>
          </a:solidFill>
          <a:ln>
            <a:noFill/>
          </a:ln>
        </p:spPr>
        <p:txBody>
          <a:bodyPr/>
          <a:lstStyle>
            <a:lvl1pPr>
              <a:defRPr>
                <a:solidFill>
                  <a:schemeClr val="tx2">
                    <a:lumMod val="50000"/>
                  </a:schemeClr>
                </a:solidFill>
              </a:defRPr>
            </a:lvl1pPr>
            <a:lvl2pPr>
              <a:defRPr>
                <a:noFill/>
              </a:defRPr>
            </a:lvl2pPr>
            <a:lvl3pPr>
              <a:defRPr>
                <a:noFill/>
              </a:defRPr>
            </a:lvl3pPr>
            <a:lvl4pPr>
              <a:defRPr>
                <a:noFill/>
              </a:defRPr>
            </a:lvl4pPr>
            <a:lvl5pPr>
              <a:defRPr>
                <a:noFill/>
              </a:defRPr>
            </a:lvl5pPr>
          </a:lstStyle>
          <a:p>
            <a:pPr lvl="0"/>
            <a:endParaRPr lang="es-ES" dirty="0"/>
          </a:p>
        </p:txBody>
      </p:sp>
      <p:sp>
        <p:nvSpPr>
          <p:cNvPr id="42" name="Marcador de texto 23">
            <a:extLst>
              <a:ext uri="{FF2B5EF4-FFF2-40B4-BE49-F238E27FC236}">
                <a16:creationId xmlns:a16="http://schemas.microsoft.com/office/drawing/2014/main" id="{3971F287-664C-BE4F-9E71-EC0750334A9D}"/>
              </a:ext>
            </a:extLst>
          </p:cNvPr>
          <p:cNvSpPr>
            <a:spLocks noGrp="1"/>
          </p:cNvSpPr>
          <p:nvPr>
            <p:ph type="body" sz="quarter" idx="12"/>
          </p:nvPr>
        </p:nvSpPr>
        <p:spPr>
          <a:xfrm>
            <a:off x="6041985" y="-11576"/>
            <a:ext cx="6150015" cy="6869575"/>
          </a:xfrm>
          <a:solidFill>
            <a:schemeClr val="tx2">
              <a:lumMod val="50000"/>
            </a:schemeClr>
          </a:solidFill>
          <a:ln>
            <a:noFill/>
          </a:ln>
        </p:spPr>
        <p:txBody>
          <a:bodyPr/>
          <a:lstStyle>
            <a:lvl1pPr>
              <a:defRPr>
                <a:solidFill>
                  <a:schemeClr val="tx2">
                    <a:lumMod val="50000"/>
                  </a:schemeClr>
                </a:solidFill>
              </a:defRPr>
            </a:lvl1pPr>
            <a:lvl2pPr>
              <a:defRPr>
                <a:noFill/>
              </a:defRPr>
            </a:lvl2pPr>
            <a:lvl3pPr>
              <a:defRPr>
                <a:noFill/>
              </a:defRPr>
            </a:lvl3pPr>
            <a:lvl4pPr>
              <a:defRPr>
                <a:noFill/>
              </a:defRPr>
            </a:lvl4pPr>
            <a:lvl5pPr>
              <a:defRPr>
                <a:noFill/>
              </a:defRPr>
            </a:lvl5pPr>
          </a:lstStyle>
          <a:p>
            <a:pPr lvl="0"/>
            <a:endParaRPr lang="es-ES" dirty="0"/>
          </a:p>
        </p:txBody>
      </p:sp>
    </p:spTree>
    <p:extLst>
      <p:ext uri="{BB962C8B-B14F-4D97-AF65-F5344CB8AC3E}">
        <p14:creationId xmlns:p14="http://schemas.microsoft.com/office/powerpoint/2010/main" val="133694289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8.33333E-7 3.7037E-7 L 8.33333E-7 -1.04167 " pathEditMode="relative" rAng="0" ptsTypes="AA">
                                      <p:cBhvr>
                                        <p:cTn id="6" dur="1000" fill="hold"/>
                                        <p:tgtEl>
                                          <p:spTgt spid="41">
                                            <p:bg/>
                                          </p:spTgt>
                                        </p:tgtEl>
                                        <p:attrNameLst>
                                          <p:attrName>ppt_x</p:attrName>
                                          <p:attrName>ppt_y</p:attrName>
                                        </p:attrNameLst>
                                      </p:cBhvr>
                                      <p:rCtr x="0" y="-52083"/>
                                    </p:animMotion>
                                  </p:childTnLst>
                                </p:cTn>
                              </p:par>
                              <p:par>
                                <p:cTn id="7" presetID="0" presetClass="path" presetSubtype="0" accel="50000" decel="50000" fill="hold" grpId="0" nodeType="withEffect" nodePh="1">
                                  <p:stCondLst>
                                    <p:cond delay="0"/>
                                  </p:stCondLst>
                                  <p:endCondLst>
                                    <p:cond evt="begin" delay="0">
                                      <p:tn val="7"/>
                                    </p:cond>
                                  </p:endCondLst>
                                  <p:childTnLst>
                                    <p:animMotion origin="layout" path="M 3.125E-6 -1.85185E-6 L 3.125E-6 -0.83727 " pathEditMode="relative" rAng="0" ptsTypes="AA">
                                      <p:cBhvr>
                                        <p:cTn id="8" dur="1000" fill="hold"/>
                                        <p:tgtEl>
                                          <p:spTgt spid="41">
                                            <p:txEl>
                                              <p:pRg st="0" end="0"/>
                                            </p:txEl>
                                          </p:spTgt>
                                        </p:tgtEl>
                                        <p:attrNameLst>
                                          <p:attrName>ppt_x</p:attrName>
                                          <p:attrName>ppt_y</p:attrName>
                                        </p:attrNameLst>
                                      </p:cBhvr>
                                      <p:rCtr x="0" y="-41852"/>
                                    </p:animMotion>
                                  </p:childTnLst>
                                </p:cTn>
                              </p:par>
                              <p:par>
                                <p:cTn id="9" presetID="42" presetClass="path" presetSubtype="0" accel="50000" decel="50000" fill="hold" grpId="0" nodeType="withEffect">
                                  <p:stCondLst>
                                    <p:cond delay="0"/>
                                  </p:stCondLst>
                                  <p:childTnLst>
                                    <p:animMotion origin="layout" path="M 1.11022E-16 3.7037E-7 L 1.11022E-16 1.01227 " pathEditMode="relative" rAng="0" ptsTypes="AA">
                                      <p:cBhvr>
                                        <p:cTn id="10" dur="1000" fill="hold"/>
                                        <p:tgtEl>
                                          <p:spTgt spid="42">
                                            <p:bg/>
                                          </p:spTgt>
                                        </p:tgtEl>
                                        <p:attrNameLst>
                                          <p:attrName>ppt_x</p:attrName>
                                          <p:attrName>ppt_y</p:attrName>
                                        </p:attrNameLst>
                                      </p:cBhvr>
                                      <p:rCtr x="0" y="50602"/>
                                    </p:animMotion>
                                  </p:childTnLst>
                                </p:cTn>
                              </p:par>
                              <p:par>
                                <p:cTn id="11" presetID="42" presetClass="path" presetSubtype="0" accel="50000" decel="50000" fill="hold" grpId="0" nodeType="withEffect" nodePh="1">
                                  <p:stCondLst>
                                    <p:cond delay="0"/>
                                  </p:stCondLst>
                                  <p:endCondLst>
                                    <p:cond evt="begin" delay="0">
                                      <p:tn val="11"/>
                                    </p:cond>
                                  </p:endCondLst>
                                  <p:childTnLst>
                                    <p:animMotion origin="layout" path="M 2.29167E-6 -1.85185E-6 L 0.0095 1.29514 " pathEditMode="relative" rAng="0" ptsTypes="AA">
                                      <p:cBhvr>
                                        <p:cTn id="12" dur="1000" fill="hold"/>
                                        <p:tgtEl>
                                          <p:spTgt spid="42">
                                            <p:txEl>
                                              <p:pRg st="0" end="0"/>
                                            </p:txEl>
                                          </p:spTgt>
                                        </p:tgtEl>
                                        <p:attrNameLst>
                                          <p:attrName>ppt_x</p:attrName>
                                          <p:attrName>ppt_y</p:attrName>
                                        </p:attrNameLst>
                                      </p:cBhvr>
                                      <p:rCtr x="469" y="64745"/>
                                    </p:animMotion>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par>
                          <p:cTn id="19" fill="hold">
                            <p:stCondLst>
                              <p:cond delay="15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4">
                                            <p:txEl>
                                              <p:pRg st="0" end="0"/>
                                            </p:txEl>
                                          </p:spTgt>
                                        </p:tgtEl>
                                        <p:attrNameLst>
                                          <p:attrName>style.visibility</p:attrName>
                                        </p:attrNameLst>
                                      </p:cBhvr>
                                      <p:to>
                                        <p:strVal val="visible"/>
                                      </p:to>
                                    </p:set>
                                    <p:anim calcmode="lin" valueType="num">
                                      <p:cBhvr>
                                        <p:cTn id="22" dur="500" fill="hold"/>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
                                          </p:val>
                                        </p:tav>
                                        <p:tav tm="100000">
                                          <p:val>
                                            <p:strVal val="#ppt_y"/>
                                          </p:val>
                                        </p:tav>
                                      </p:tavLst>
                                    </p:anim>
                                    <p:anim calcmode="lin" valueType="num">
                                      <p:cBhvr>
                                        <p:cTn id="24" dur="500" fill="hold"/>
                                        <p:tgtEl>
                                          <p:spTgt spid="3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4">
                                            <p:txEl>
                                              <p:pRg st="0" end="0"/>
                                            </p:txEl>
                                          </p:spTgt>
                                        </p:tgtEl>
                                      </p:cBhvr>
                                    </p:animEffect>
                                  </p:childTnLst>
                                </p:cTn>
                              </p:par>
                            </p:childTnLst>
                          </p:cTn>
                        </p:par>
                        <p:par>
                          <p:cTn id="27" fill="hold">
                            <p:stCondLst>
                              <p:cond delay="7800"/>
                            </p:stCondLst>
                            <p:childTnLst>
                              <p:par>
                                <p:cTn id="28" presetID="12" presetClass="entr" presetSubtype="4" fill="hold" grpId="0" nodeType="afterEffect">
                                  <p:stCondLst>
                                    <p:cond delay="200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up)">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uild="p">
        <p:tmplLst>
          <p:tmpl lvl="1">
            <p:tnLst>
              <p:par>
                <p:cTn presetID="41" presetClass="entr" presetSubtype="0" fill="hold" nodeType="afterEffect">
                  <p:stCondLst>
                    <p:cond delay="0"/>
                  </p:stCondLst>
                  <p:iterate type="lt">
                    <p:tmPct val="10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34"/>
                        </p:tgtEl>
                        <p:attrNameLst>
                          <p:attrName>ppt_y</p:attrName>
                        </p:attrNameLst>
                      </p:cBhvr>
                      <p:tavLst>
                        <p:tav tm="0">
                          <p:val>
                            <p:strVal val="#ppt_y"/>
                          </p:val>
                        </p:tav>
                        <p:tav tm="100000">
                          <p:val>
                            <p:strVal val="#ppt_y"/>
                          </p:val>
                        </p:tav>
                      </p:tavLst>
                    </p:anim>
                    <p:anim calcmode="lin" valueType="num">
                      <p:cBhvr>
                        <p:cTn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34"/>
                        </p:tgtEl>
                      </p:cBhvr>
                    </p:animEffect>
                  </p:childTnLst>
                </p:cTn>
              </p:par>
            </p:tnLst>
          </p:tmpl>
        </p:tmplLst>
      </p:bldP>
      <p:bldP spid="41" grpId="0" build="p" animBg="1">
        <p:tmplLst>
          <p:tmpl>
            <p:tnLst>
              <p:par>
                <p:cTn presetID="0" presetClass="path" presetSubtype="0" accel="50000" decel="50000" fill="hold" nodeType="withEffect">
                  <p:stCondLst>
                    <p:cond delay="0"/>
                  </p:stCondLst>
                  <p:childTnLst>
                    <p:animMotion origin="layout" path="M 8.33333E-7 3.7037E-7 L 8.33333E-7 -1.04167 " pathEditMode="relative" rAng="0" ptsTypes="AA">
                      <p:cBhvr>
                        <p:cTn dur="1000" fill="hold"/>
                        <p:tgtEl>
                          <p:spTgt spid="41"/>
                        </p:tgtEl>
                        <p:attrNameLst>
                          <p:attrName>ppt_x</p:attrName>
                          <p:attrName>ppt_y</p:attrName>
                        </p:attrNameLst>
                      </p:cBhvr>
                      <p:rCtr x="0" y="-52083"/>
                    </p:animMotion>
                  </p:childTnLst>
                </p:cTn>
              </p:par>
            </p:tnLst>
          </p:tmpl>
          <p:tmpl lvl="1">
            <p:tnLst>
              <p:par>
                <p:cTn presetID="0" presetClass="path" presetSubtype="0" accel="50000" decel="50000" fill="hold" nodeType="withEffect" nodePh="1">
                  <p:stCondLst>
                    <p:cond delay="0"/>
                  </p:stCondLst>
                  <p:endCondLst>
                    <p:cond delay="0"/>
                  </p:endCondLst>
                  <p:childTnLst>
                    <p:animMotion origin="layout" path="M 3.125E-6 -1.85185E-6 L 3.125E-6 -0.83727 " pathEditMode="relative" rAng="0" ptsTypes="AA">
                      <p:cBhvr>
                        <p:cTn dur="1000" fill="hold"/>
                        <p:tgtEl>
                          <p:spTgt spid="41"/>
                        </p:tgtEl>
                        <p:attrNameLst>
                          <p:attrName>ppt_x</p:attrName>
                          <p:attrName>ppt_y</p:attrName>
                        </p:attrNameLst>
                      </p:cBhvr>
                      <p:rCtr x="0" y="-41852"/>
                    </p:animMotion>
                  </p:childTnLst>
                </p:cTn>
              </p:par>
            </p:tnLst>
          </p:tmpl>
        </p:tmplLst>
      </p:bldP>
      <p:bldP spid="42" grpId="0" build="p" animBg="1">
        <p:tmplLst>
          <p:tmpl>
            <p:tnLst>
              <p:par>
                <p:cTn presetID="42" presetClass="path" presetSubtype="0" accel="50000" decel="50000" fill="hold" nodeType="withEffect">
                  <p:stCondLst>
                    <p:cond delay="0"/>
                  </p:stCondLst>
                  <p:childTnLst>
                    <p:animMotion origin="layout" path="M 1.11022E-16 3.7037E-7 L 1.11022E-16 1.01227 " pathEditMode="relative" rAng="0" ptsTypes="AA">
                      <p:cBhvr>
                        <p:cTn dur="1000" fill="hold"/>
                        <p:tgtEl>
                          <p:spTgt spid="42"/>
                        </p:tgtEl>
                        <p:attrNameLst>
                          <p:attrName>ppt_x</p:attrName>
                          <p:attrName>ppt_y</p:attrName>
                        </p:attrNameLst>
                      </p:cBhvr>
                      <p:rCtr x="0" y="50602"/>
                    </p:animMotion>
                  </p:childTnLst>
                </p:cTn>
              </p:par>
            </p:tnLst>
          </p:tmpl>
          <p:tmpl lvl="1">
            <p:tnLst>
              <p:par>
                <p:cTn presetID="42" presetClass="path" presetSubtype="0" accel="50000" decel="50000" fill="hold" nodeType="withEffect" nodePh="1">
                  <p:stCondLst>
                    <p:cond delay="0"/>
                  </p:stCondLst>
                  <p:endCondLst>
                    <p:cond delay="0"/>
                  </p:endCondLst>
                  <p:childTnLst>
                    <p:animMotion origin="layout" path="M 2.29167E-6 -1.85185E-6 L 0.0095 1.29514 " pathEditMode="relative" rAng="0" ptsTypes="AA">
                      <p:cBhvr>
                        <p:cTn dur="1000" fill="hold"/>
                        <p:tgtEl>
                          <p:spTgt spid="42"/>
                        </p:tgtEl>
                        <p:attrNameLst>
                          <p:attrName>ppt_x</p:attrName>
                          <p:attrName>ppt_y</p:attrName>
                        </p:attrNameLst>
                      </p:cBhvr>
                      <p:rCtr x="469" y="64745"/>
                    </p:animMotion>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CC91491-6D18-394E-8E9E-9C44F3870B56}"/>
              </a:ext>
              <a:ext uri="{C183D7F6-B498-43B3-948B-1728B52AA6E4}">
                <adec:decorative xmlns:adec="http://schemas.microsoft.com/office/drawing/2017/decorative" val="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CLICK PARA AGREGAR TITULO</a:t>
            </a:r>
          </a:p>
        </p:txBody>
      </p:sp>
      <p:sp>
        <p:nvSpPr>
          <p:cNvPr id="3" name="Marcador de texto 2">
            <a:extLst>
              <a:ext uri="{FF2B5EF4-FFF2-40B4-BE49-F238E27FC236}">
                <a16:creationId xmlns:a16="http://schemas.microsoft.com/office/drawing/2014/main" id="{424A0FE0-1DFB-EE47-9046-F52043E5F6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2" name="Marcador de pie de página 11">
            <a:extLst>
              <a:ext uri="{FF2B5EF4-FFF2-40B4-BE49-F238E27FC236}">
                <a16:creationId xmlns:a16="http://schemas.microsoft.com/office/drawing/2014/main" id="{417FDE31-2899-9A47-AA7F-267082F4C469}"/>
              </a:ext>
            </a:extLst>
          </p:cNvPr>
          <p:cNvSpPr>
            <a:spLocks noGrp="1"/>
          </p:cNvSpPr>
          <p:nvPr>
            <p:ph type="ftr" sz="quarter" idx="3"/>
          </p:nvPr>
        </p:nvSpPr>
        <p:spPr>
          <a:xfrm>
            <a:off x="0" y="6573520"/>
            <a:ext cx="11353800" cy="284480"/>
          </a:xfrm>
          <a:prstGeom prst="rect">
            <a:avLst/>
          </a:prstGeom>
          <a:solidFill>
            <a:srgbClr val="D1D3E5">
              <a:alpha val="80000"/>
            </a:srgbClr>
          </a:solidFill>
        </p:spPr>
        <p:txBody>
          <a:bodyPr vert="horz" lIns="91440" tIns="45720" rIns="91440" bIns="45720" rtlCol="0" anchor="ctr"/>
          <a:lstStyle>
            <a:lvl1pPr marL="182563" indent="0" algn="l">
              <a:tabLst/>
              <a:defRPr sz="1100" b="0" i="0">
                <a:solidFill>
                  <a:schemeClr val="bg1">
                    <a:lumMod val="50000"/>
                  </a:schemeClr>
                </a:solidFill>
                <a:latin typeface="Roboto Light" panose="02000000000000000000" pitchFamily="2" charset="0"/>
                <a:ea typeface="Roboto Light" panose="02000000000000000000" pitchFamily="2" charset="0"/>
                <a:cs typeface="Roboto Light" panose="02000000000000000000" pitchFamily="2" charset="0"/>
              </a:defRPr>
            </a:lvl1pPr>
          </a:lstStyle>
          <a:p>
            <a:r>
              <a:rPr lang="es-ES"/>
              <a:t>Ets es sadjkhas kjlashd jkas</a:t>
            </a:r>
            <a:endParaRPr lang="es-ES" dirty="0"/>
          </a:p>
        </p:txBody>
      </p:sp>
      <p:sp>
        <p:nvSpPr>
          <p:cNvPr id="16" name="Marcador de número de diapositiva 15">
            <a:extLst>
              <a:ext uri="{FF2B5EF4-FFF2-40B4-BE49-F238E27FC236}">
                <a16:creationId xmlns:a16="http://schemas.microsoft.com/office/drawing/2014/main" id="{995CF410-566B-CB46-90BD-C72FFDCA55A0}"/>
              </a:ext>
            </a:extLst>
          </p:cNvPr>
          <p:cNvSpPr>
            <a:spLocks noGrp="1"/>
          </p:cNvSpPr>
          <p:nvPr>
            <p:ph type="sldNum" sz="quarter" idx="4"/>
          </p:nvPr>
        </p:nvSpPr>
        <p:spPr>
          <a:xfrm>
            <a:off x="11353800" y="6573520"/>
            <a:ext cx="838200" cy="290480"/>
          </a:xfrm>
          <a:prstGeom prst="rect">
            <a:avLst/>
          </a:prstGeom>
          <a:solidFill>
            <a:srgbClr val="31333D">
              <a:alpha val="80000"/>
            </a:srgbClr>
          </a:solidFill>
        </p:spPr>
        <p:txBody>
          <a:bodyPr vert="horz" lIns="91440" tIns="45720" rIns="91440" bIns="45720" rtlCol="0" anchor="ctr"/>
          <a:lstStyle>
            <a:lvl1pPr algn="ctr">
              <a:defRPr sz="11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fld id="{38D73CC8-6D79-6C42-8908-6265171B4EAB}" type="slidenum">
              <a:rPr lang="es-ES" smtClean="0"/>
              <a:pPr/>
              <a:t>‹Nº›</a:t>
            </a:fld>
            <a:endParaRPr lang="es-ES"/>
          </a:p>
        </p:txBody>
      </p:sp>
    </p:spTree>
    <p:extLst>
      <p:ext uri="{BB962C8B-B14F-4D97-AF65-F5344CB8AC3E}">
        <p14:creationId xmlns:p14="http://schemas.microsoft.com/office/powerpoint/2010/main" val="2292394866"/>
      </p:ext>
    </p:extLst>
  </p:cSld>
  <p:clrMap bg1="lt1" tx1="dk1" bg2="lt2" tx2="dk2" accent1="accent1" accent2="accent2" accent3="accent3" accent4="accent4" accent5="accent5" accent6="accent6" hlink="hlink" folHlink="folHlink"/>
  <p:sldLayoutIdLst>
    <p:sldLayoutId id="2147483651" r:id="rId1"/>
    <p:sldLayoutId id="2147483660" r:id="rId2"/>
    <p:sldLayoutId id="2147483649" r:id="rId3"/>
    <p:sldLayoutId id="2147483667" r:id="rId4"/>
    <p:sldLayoutId id="2147483672" r:id="rId5"/>
    <p:sldLayoutId id="2147483673" r:id="rId6"/>
    <p:sldLayoutId id="2147483661" r:id="rId7"/>
    <p:sldLayoutId id="2147483675" r:id="rId8"/>
    <p:sldLayoutId id="2147483687" r:id="rId9"/>
    <p:sldLayoutId id="2147483688" r:id="rId10"/>
    <p:sldLayoutId id="2147483652" r:id="rId11"/>
    <p:sldLayoutId id="2147483678" r:id="rId12"/>
    <p:sldLayoutId id="2147483685" r:id="rId13"/>
    <p:sldLayoutId id="2147483686" r:id="rId14"/>
    <p:sldLayoutId id="2147483670" r:id="rId15"/>
    <p:sldLayoutId id="2147483692" r:id="rId16"/>
    <p:sldLayoutId id="2147483696" r:id="rId17"/>
    <p:sldLayoutId id="2147483693" r:id="rId18"/>
    <p:sldLayoutId id="2147483694" r:id="rId19"/>
    <p:sldLayoutId id="2147483695" r:id="rId20"/>
    <p:sldLayoutId id="2147483689" r:id="rId21"/>
    <p:sldLayoutId id="2147483697" r:id="rId22"/>
    <p:sldLayoutId id="2147483699" r:id="rId23"/>
    <p:sldLayoutId id="2147483698" r:id="rId24"/>
    <p:sldLayoutId id="2147483700" r:id="rId25"/>
    <p:sldLayoutId id="2147483690" r:id="rId26"/>
    <p:sldLayoutId id="2147483665" r:id="rId27"/>
    <p:sldLayoutId id="2147483680" r:id="rId28"/>
    <p:sldLayoutId id="2147483681" r:id="rId29"/>
    <p:sldLayoutId id="2147483684" r:id="rId30"/>
    <p:sldLayoutId id="2147483664" r:id="rId31"/>
    <p:sldLayoutId id="2147483666" r:id="rId32"/>
    <p:sldLayoutId id="2147483691" r:id="rId33"/>
    <p:sldLayoutId id="2147483671" r:id="rId34"/>
    <p:sldLayoutId id="2147483676" r:id="rId35"/>
    <p:sldLayoutId id="2147483677" r:id="rId36"/>
    <p:sldLayoutId id="2147483663" r:id="rId37"/>
    <p:sldLayoutId id="2147483668" r:id="rId38"/>
  </p:sldLayoutIdLst>
  <p:hf hdr="0" dt="0"/>
  <p:txStyles>
    <p:titleStyle>
      <a:lvl1pPr algn="ctr" defTabSz="914400" rtl="0" eaLnBrk="1" latinLnBrk="0" hangingPunct="1">
        <a:lnSpc>
          <a:spcPct val="90000"/>
        </a:lnSpc>
        <a:spcBef>
          <a:spcPct val="0"/>
        </a:spcBef>
        <a:buNone/>
        <a:defRPr sz="4400" b="1" i="0" kern="1200">
          <a:solidFill>
            <a:srgbClr val="31333D"/>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rgbClr val="6B707F"/>
          </a:solidFill>
          <a:latin typeface="Roboto Thin" panose="02000000000000000000" pitchFamily="2" charset="0"/>
          <a:ea typeface="Roboto Thin" panose="02000000000000000000" pitchFamily="2" charset="0"/>
          <a:cs typeface="Roboto Thin" panose="02000000000000000000" pitchFamily="2" charset="0"/>
        </a:defRPr>
      </a:lvl1pPr>
      <a:lvl2pPr marL="538163" indent="-214313" algn="l" defTabSz="914400" rtl="0" eaLnBrk="1" latinLnBrk="0" hangingPunct="1">
        <a:lnSpc>
          <a:spcPct val="90000"/>
        </a:lnSpc>
        <a:spcBef>
          <a:spcPts val="500"/>
        </a:spcBef>
        <a:buFont typeface="Arial" panose="020B0604020202020204" pitchFamily="34" charset="0"/>
        <a:buChar char="•"/>
        <a:tabLst/>
        <a:defRPr sz="2400" b="0" i="0" kern="1200">
          <a:solidFill>
            <a:srgbClr val="6B707F"/>
          </a:solidFill>
          <a:latin typeface="Roboto Thin" panose="02000000000000000000" pitchFamily="2" charset="0"/>
          <a:ea typeface="Roboto Thin" panose="02000000000000000000" pitchFamily="2" charset="0"/>
          <a:cs typeface="Roboto Thin" panose="02000000000000000000" pitchFamily="2" charset="0"/>
        </a:defRPr>
      </a:lvl2pPr>
      <a:lvl3pPr marL="801688" indent="-254000" algn="l" defTabSz="914400" rtl="0" eaLnBrk="1" latinLnBrk="0" hangingPunct="1">
        <a:lnSpc>
          <a:spcPct val="90000"/>
        </a:lnSpc>
        <a:spcBef>
          <a:spcPts val="500"/>
        </a:spcBef>
        <a:buFont typeface="Arial" panose="020B0604020202020204" pitchFamily="34" charset="0"/>
        <a:buChar char="•"/>
        <a:tabLst/>
        <a:defRPr sz="2000" b="0" i="0" kern="1200">
          <a:solidFill>
            <a:srgbClr val="6B707F"/>
          </a:solidFill>
          <a:latin typeface="Roboto Thin" panose="02000000000000000000" pitchFamily="2" charset="0"/>
          <a:ea typeface="Roboto Thin" panose="02000000000000000000" pitchFamily="2" charset="0"/>
          <a:cs typeface="Roboto Thin" panose="02000000000000000000" pitchFamily="2" charset="0"/>
        </a:defRPr>
      </a:lvl3pPr>
      <a:lvl4pPr marL="1117600" indent="-254000" algn="l" defTabSz="914400" rtl="0" eaLnBrk="1" latinLnBrk="0" hangingPunct="1">
        <a:lnSpc>
          <a:spcPct val="90000"/>
        </a:lnSpc>
        <a:spcBef>
          <a:spcPts val="500"/>
        </a:spcBef>
        <a:buFont typeface="Arial" panose="020B0604020202020204" pitchFamily="34" charset="0"/>
        <a:buChar char="•"/>
        <a:tabLst/>
        <a:defRPr sz="1800" b="0" i="0" kern="1200">
          <a:solidFill>
            <a:srgbClr val="6B707F"/>
          </a:solidFill>
          <a:latin typeface="Roboto Thin" panose="02000000000000000000" pitchFamily="2" charset="0"/>
          <a:ea typeface="Roboto Thin" panose="02000000000000000000" pitchFamily="2" charset="0"/>
          <a:cs typeface="Roboto Thin" panose="02000000000000000000" pitchFamily="2" charset="0"/>
        </a:defRPr>
      </a:lvl4pPr>
      <a:lvl5pPr marL="1339850" indent="-254000" algn="l" defTabSz="914400" rtl="0" eaLnBrk="1" latinLnBrk="0" hangingPunct="1">
        <a:lnSpc>
          <a:spcPct val="90000"/>
        </a:lnSpc>
        <a:spcBef>
          <a:spcPts val="500"/>
        </a:spcBef>
        <a:buFont typeface="Arial" panose="020B0604020202020204" pitchFamily="34" charset="0"/>
        <a:buChar char="•"/>
        <a:tabLst/>
        <a:defRPr sz="1800" b="0" i="0" kern="1200">
          <a:solidFill>
            <a:srgbClr val="6B707F"/>
          </a:solidFill>
          <a:latin typeface="Roboto Thin" panose="02000000000000000000" pitchFamily="2" charset="0"/>
          <a:ea typeface="Roboto Thin" panose="02000000000000000000" pitchFamily="2" charset="0"/>
          <a:cs typeface="Roboto Thin"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D6ECD-8A77-E442-9CBB-E204D268DDFB}"/>
              </a:ext>
            </a:extLst>
          </p:cNvPr>
          <p:cNvSpPr>
            <a:spLocks noGrp="1"/>
          </p:cNvSpPr>
          <p:nvPr>
            <p:ph type="title" hasCustomPrompt="1"/>
          </p:nvPr>
        </p:nvSpPr>
        <p:spPr/>
        <p:txBody>
          <a:bodyPr/>
          <a:lstStyle/>
          <a:p>
            <a:r>
              <a:rPr lang="es-ES" dirty="0"/>
              <a:t>INTRODUCCION ELK</a:t>
            </a:r>
          </a:p>
        </p:txBody>
      </p:sp>
      <p:sp>
        <p:nvSpPr>
          <p:cNvPr id="27" name="Marcador de texto 2">
            <a:extLst>
              <a:ext uri="{FF2B5EF4-FFF2-40B4-BE49-F238E27FC236}">
                <a16:creationId xmlns:a16="http://schemas.microsoft.com/office/drawing/2014/main" id="{7087B2C7-40E6-564D-B76E-71E540FC71F6}"/>
              </a:ext>
            </a:extLst>
          </p:cNvPr>
          <p:cNvSpPr>
            <a:spLocks noGrp="1"/>
          </p:cNvSpPr>
          <p:nvPr>
            <p:ph type="body" idx="11" hasCustomPrompt="1"/>
          </p:nvPr>
        </p:nvSpPr>
        <p:spPr/>
        <p:txBody>
          <a:bodyPr/>
          <a:lstStyle/>
          <a:p>
            <a:r>
              <a:rPr lang="es-ES" dirty="0"/>
              <a:t>Duración: 15 horas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ÍNDICES INVERTIDOS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10</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Ventajas:</a:t>
            </a:r>
          </a:p>
          <a:p>
            <a:pPr marL="350000" indent="-200000">
              <a:buFont typeface="Arial" panose="020B0604020202020204" pitchFamily="34" charset="0"/>
              <a:buChar char="•"/>
            </a:pPr>
            <a:r>
              <a:rPr lang="es-ES" dirty="0"/>
              <a:t>Velocidad de búsqueda</a:t>
            </a:r>
          </a:p>
          <a:p>
            <a:pPr marL="350000" indent="-200000">
              <a:buFont typeface="Arial" panose="020B0604020202020204" pitchFamily="34" charset="0"/>
              <a:buChar char="•"/>
            </a:pPr>
            <a:r>
              <a:rPr lang="es-ES" dirty="0"/>
              <a:t>Facilidad para aplicar algoritmos de relevancia y analizadores de texto</a:t>
            </a:r>
          </a:p>
          <a:p>
            <a:r>
              <a:rPr lang="es-ES" dirty="0"/>
              <a:t>Inconvenientes:</a:t>
            </a:r>
          </a:p>
          <a:p>
            <a:pPr marL="350000" indent="-200000">
              <a:buFont typeface="Arial" panose="020B0604020202020204" pitchFamily="34" charset="0"/>
              <a:buChar char="•"/>
            </a:pPr>
            <a:r>
              <a:rPr lang="es-ES" dirty="0"/>
              <a:t>Velocidad de indexación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LUCENE VS ELASTICSEARCH</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11</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normAutofit fontScale="77500" lnSpcReduction="20000"/>
          </a:bodyPr>
          <a:lstStyle/>
          <a:p>
            <a:r>
              <a:rPr lang="es-ES" dirty="0"/>
              <a:t>Lucene</a:t>
            </a:r>
          </a:p>
          <a:p>
            <a:pPr marL="350000" indent="-200000">
              <a:buFont typeface="Arial" panose="020B0604020202020204" pitchFamily="34" charset="0"/>
              <a:buChar char="•"/>
            </a:pPr>
            <a:r>
              <a:rPr lang="es-ES" dirty="0"/>
              <a:t>Generación de índices invertidos</a:t>
            </a:r>
          </a:p>
          <a:p>
            <a:pPr marL="350000" indent="-200000">
              <a:buFont typeface="Arial" panose="020B0604020202020204" pitchFamily="34" charset="0"/>
              <a:buChar char="•"/>
            </a:pPr>
            <a:r>
              <a:rPr lang="es-ES" dirty="0"/>
              <a:t>Búsquedas sobre índices invertidos</a:t>
            </a:r>
          </a:p>
          <a:p>
            <a:pPr marL="350000" indent="-200000">
              <a:buFont typeface="Arial" panose="020B0604020202020204" pitchFamily="34" charset="0"/>
              <a:buChar char="•"/>
            </a:pPr>
            <a:r>
              <a:rPr lang="es-ES" dirty="0"/>
              <a:t>Analizadores de texto</a:t>
            </a:r>
          </a:p>
          <a:p>
            <a:pPr marL="350000" indent="-200000">
              <a:buFont typeface="Arial" panose="020B0604020202020204" pitchFamily="34" charset="0"/>
              <a:buChar char="•"/>
            </a:pPr>
            <a:r>
              <a:rPr lang="es-ES" dirty="0"/>
              <a:t>Algoritmos de relevancia</a:t>
            </a:r>
          </a:p>
          <a:p>
            <a:pPr marL="350000" indent="-200000">
              <a:buFont typeface="Arial" panose="020B0604020202020204" pitchFamily="34" charset="0"/>
              <a:buChar char="•"/>
            </a:pPr>
            <a:r>
              <a:rPr lang="es-ES" dirty="0"/>
              <a:t>Resaltado de coincidencias</a:t>
            </a:r>
          </a:p>
          <a:p>
            <a:pPr marL="350000" indent="-200000">
              <a:buFont typeface="Arial" panose="020B0604020202020204" pitchFamily="34" charset="0"/>
              <a:buChar char="•"/>
            </a:pPr>
            <a:r>
              <a:rPr lang="es-ES" dirty="0"/>
              <a:t>Corrector ortográfico</a:t>
            </a:r>
          </a:p>
          <a:p>
            <a:r>
              <a:rPr lang="es-ES" dirty="0"/>
              <a:t>ElasticSearch</a:t>
            </a:r>
          </a:p>
          <a:p>
            <a:pPr marL="350000" indent="-200000">
              <a:buFont typeface="Arial" panose="020B0604020202020204" pitchFamily="34" charset="0"/>
              <a:buChar char="•"/>
            </a:pPr>
            <a:r>
              <a:rPr lang="es-ES" dirty="0"/>
              <a:t>Interfaz REST</a:t>
            </a:r>
          </a:p>
          <a:p>
            <a:pPr marL="350000" indent="-200000">
              <a:buFont typeface="Arial" panose="020B0604020202020204" pitchFamily="34" charset="0"/>
              <a:buChar char="•"/>
            </a:pPr>
            <a:r>
              <a:rPr lang="es-ES" dirty="0"/>
              <a:t>Distribución</a:t>
            </a:r>
          </a:p>
          <a:p>
            <a:pPr marL="350000" indent="-200000">
              <a:buFont typeface="Arial" panose="020B0604020202020204" pitchFamily="34" charset="0"/>
              <a:buChar char="•"/>
            </a:pPr>
            <a:r>
              <a:rPr lang="es-ES" dirty="0"/>
              <a:t>Alta disponibilidad</a:t>
            </a:r>
          </a:p>
          <a:p>
            <a:pPr marL="350000" indent="-200000">
              <a:buFont typeface="Arial" panose="020B0604020202020204" pitchFamily="34" charset="0"/>
              <a:buChar char="•"/>
            </a:pPr>
            <a:r>
              <a:rPr lang="es-ES" dirty="0"/>
              <a:t>Tenencia múltiple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00803-8248-3A4E-B15C-1F735597F37C}"/>
              </a:ext>
            </a:extLst>
          </p:cNvPr>
          <p:cNvSpPr>
            <a:spLocks noGrp="1"/>
          </p:cNvSpPr>
          <p:nvPr>
            <p:ph type="ctrTitle" hasCustomPrompt="1"/>
          </p:nvPr>
        </p:nvSpPr>
        <p:spPr/>
        <p:txBody>
          <a:bodyPr/>
          <a:lstStyle/>
          <a:p>
            <a:r>
              <a:rPr lang="es-ES" dirty="0"/>
              <a:t>TÉRMINOS</a:t>
            </a:r>
          </a:p>
        </p:txBody>
      </p:sp>
      <p:sp>
        <p:nvSpPr>
          <p:cNvPr id="6" name="Marcador de texto 5">
            <a:extLst>
              <a:ext uri="{FF2B5EF4-FFF2-40B4-BE49-F238E27FC236}">
                <a16:creationId xmlns:a16="http://schemas.microsoft.com/office/drawing/2014/main" id="{873FB5DA-DEA8-4BAF-8485-EAFFCA7E1884}"/>
              </a:ext>
            </a:extLst>
          </p:cNvPr>
          <p:cNvSpPr>
            <a:spLocks noGrp="1"/>
          </p:cNvSpPr>
          <p:nvPr>
            <p:ph type="body" sz="quarter" idx="15"/>
          </p:nvPr>
        </p:nvSpPr>
        <p:spPr/>
        <p:txBody>
          <a:bodyPr/>
          <a:lstStyle/>
          <a:p>
            <a:r>
              <a:rPr lang="es-ES" dirty="0"/>
              <a:t>Nodo, cluster, índice, shard, ...</a:t>
            </a:r>
          </a:p>
        </p:txBody>
      </p:sp>
      <p:sp>
        <p:nvSpPr>
          <p:cNvPr id="3" name="Marcador de pie de página 2">
            <a:extLst>
              <a:ext uri="{FF2B5EF4-FFF2-40B4-BE49-F238E27FC236}">
                <a16:creationId xmlns:a16="http://schemas.microsoft.com/office/drawing/2014/main" id="{5CCFE293-B194-D743-9441-5DEABD54ECDE}"/>
              </a:ext>
            </a:extLst>
          </p:cNvPr>
          <p:cNvSpPr>
            <a:spLocks noGrp="1"/>
          </p:cNvSpPr>
          <p:nvPr>
            <p:ph type="ftr" sz="quarter" idx="13"/>
          </p:nvPr>
        </p:nvSpPr>
        <p:spPr/>
        <p:txBody>
          <a:bodyPr/>
          <a:lstStyle/>
          <a:p>
            <a:r>
              <a:rPr lang="es-ES" dirty="0"/>
              <a:t># ElasticSearch Adm.</a:t>
            </a:r>
          </a:p>
        </p:txBody>
      </p:sp>
      <p:sp>
        <p:nvSpPr>
          <p:cNvPr id="4" name="Marcador de número de diapositiva 3">
            <a:extLst>
              <a:ext uri="{FF2B5EF4-FFF2-40B4-BE49-F238E27FC236}">
                <a16:creationId xmlns:a16="http://schemas.microsoft.com/office/drawing/2014/main" id="{E53E54FB-BC3A-3D4A-9355-6FB1736DBB34}"/>
              </a:ext>
            </a:extLst>
          </p:cNvPr>
          <p:cNvSpPr>
            <a:spLocks noGrp="1"/>
          </p:cNvSpPr>
          <p:nvPr>
            <p:ph type="sldNum" sz="quarter" idx="14"/>
          </p:nvPr>
        </p:nvSpPr>
        <p:spPr/>
        <p:txBody>
          <a:bodyPr/>
          <a:lstStyle/>
          <a:p>
            <a:fld id="{38D73CC8-6D79-6C42-8908-6265171B4EAB}" type="slidenum">
              <a:rPr lang="es-ES" smtClean="0"/>
              <a:pPr/>
              <a:t>12</a:t>
            </a:fld>
            <a:endParaRPr lang="es-ES"/>
          </a:p>
        </p:txBody>
      </p:sp>
      <p:sp>
        <p:nvSpPr>
          <p:cNvPr id="10" name="Marcador de contenido 6">
            <a:extLst>
              <a:ext uri="{FF2B5EF4-FFF2-40B4-BE49-F238E27FC236}">
                <a16:creationId xmlns:a16="http://schemas.microsoft.com/office/drawing/2014/main" id="{79851FDC-D616-47F3-82CC-13449DE0BAB5}"/>
              </a:ext>
            </a:extLst>
          </p:cNvPr>
          <p:cNvSpPr>
            <a:spLocks noGrp="1"/>
          </p:cNvSpPr>
          <p:nvPr>
            <p:ph sz="quarter" idx="12" hasCustomPrompt="1"/>
          </p:nvPr>
        </p:nvSpPr>
        <p:spPr/>
        <p:txBody>
          <a:bodyPr/>
          <a:lstStyle/>
          <a:p>
            <a:r>
              <a:rPr lang="es-ES" dirty="0"/>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NODE - NODO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13</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nodo es una instancia en ejecución de Elasticsearch que pertenece a un clúster.</a:t>
            </a:r>
          </a:p>
          <a:p>
            <a:r>
              <a:rPr lang="es-ES" dirty="0"/>
              <a:t>Se pueden iniciar varios nodos en un solo servidor para fines de prueba, pero generalmente suele haber un nodo por servidor.</a:t>
            </a:r>
          </a:p>
          <a:p>
            <a:r>
              <a:rPr lang="es-ES" dirty="0"/>
              <a:t>Al inicio, un nodo usará unicast para descubrir un clúster existente con el mismo nombre e intentará unirse a ese clúster.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CLUSTER - CLÚSTER</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14</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clúster consta de uno o más nodos que comparten el mismo nombre de clúster.</a:t>
            </a:r>
          </a:p>
          <a:p>
            <a:r>
              <a:rPr lang="es-ES" dirty="0"/>
              <a:t>Cada clúster tiene un único nodo maestro que el clúster elige automáticamente y que puede reemplazarse si falla el nodo maestro actual.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INDEX - ÍNDICE</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15</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índice es como una tabla en una base de datos relacional.</a:t>
            </a:r>
          </a:p>
          <a:p>
            <a:r>
              <a:rPr lang="es-ES" dirty="0"/>
              <a:t>En él se almacenan documentos.</a:t>
            </a:r>
          </a:p>
          <a:p>
            <a:r>
              <a:rPr lang="es-ES" dirty="0"/>
              <a:t>Un índice es un espacio de nombres lógico que se asigna a:</a:t>
            </a:r>
          </a:p>
          <a:p>
            <a:pPr marL="350000" indent="-200000">
              <a:buFont typeface="Arial" panose="020B0604020202020204" pitchFamily="34" charset="0"/>
              <a:buChar char="•"/>
            </a:pPr>
            <a:r>
              <a:rPr lang="es-ES" dirty="0"/>
              <a:t>uno o más fragmentos (shards) primarios</a:t>
            </a:r>
          </a:p>
          <a:p>
            <a:pPr marL="350000" indent="-200000">
              <a:buFont typeface="Arial" panose="020B0604020202020204" pitchFamily="34" charset="0"/>
              <a:buChar char="•"/>
            </a:pPr>
            <a:r>
              <a:rPr lang="es-ES" dirty="0"/>
              <a:t>cero o más fragmentos de réplica</a:t>
            </a:r>
          </a:p>
          <a:p>
            <a:r>
              <a:rPr lang="es-ES" dirty="0"/>
              <a:t>Lleva asociado un mapping, que contiene un tipo de documento (que a su vez contiene los campos que se almacenarán en el índice).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INDEX ALIAS - ALIAS DE ÍNDICE</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alias de índice es un nombre secundario utilizado para referirse a uno o más índices existentes.</a:t>
            </a:r>
          </a:p>
          <a:p>
            <a:r>
              <a:rPr lang="es-ES" dirty="0"/>
              <a:t>La mayoría de las API de Elasticsearch aceptan un alias de índice en lugar de un nombre de índice.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DOCUMENT - DOCUMENTO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17</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Documento JSON que se almacena en Elasticsearch.</a:t>
            </a:r>
          </a:p>
          <a:p>
            <a:r>
              <a:rPr lang="es-ES" dirty="0"/>
              <a:t>Es como una fila en una tabla en una base de datos relacional.</a:t>
            </a:r>
          </a:p>
          <a:p>
            <a:r>
              <a:rPr lang="es-ES" dirty="0"/>
              <a:t>Cada documento se almacena en un índice y tiene un tipo y un id.</a:t>
            </a:r>
          </a:p>
          <a:p>
            <a:r>
              <a:rPr lang="es-ES" dirty="0"/>
              <a:t>Un documento es un objeto JSON que contiene cero o más campos (pares clave-valor).</a:t>
            </a:r>
          </a:p>
          <a:p>
            <a:r>
              <a:rPr lang="es-ES" dirty="0"/>
              <a:t>El documento JSON original que se indexa se almacenará en el campo _source, y es devuelto de forma predeterminada al obtener o buscar un documento.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DOCUMENT TYPE - TIPO DE DOCUMENTO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Representa un tipo de documento, por ejemplo:</a:t>
            </a:r>
          </a:p>
          <a:p>
            <a:pPr marL="350000" indent="-200000">
              <a:buFont typeface="Arial" panose="020B0604020202020204" pitchFamily="34" charset="0"/>
              <a:buChar char="•"/>
            </a:pPr>
            <a:r>
              <a:rPr lang="es-ES" dirty="0"/>
              <a:t>Email</a:t>
            </a:r>
          </a:p>
          <a:p>
            <a:pPr marL="350000" indent="-200000">
              <a:buFont typeface="Arial" panose="020B0604020202020204" pitchFamily="34" charset="0"/>
              <a:buChar char="•"/>
            </a:pPr>
            <a:r>
              <a:rPr lang="es-ES" dirty="0"/>
              <a:t>Usuario</a:t>
            </a:r>
          </a:p>
          <a:p>
            <a:pPr marL="350000" indent="-200000">
              <a:buFont typeface="Arial" panose="020B0604020202020204" pitchFamily="34" charset="0"/>
              <a:buChar char="•"/>
            </a:pPr>
            <a:r>
              <a:rPr lang="es-ES" dirty="0"/>
              <a:t>Tweet</a:t>
            </a:r>
          </a:p>
          <a:p>
            <a:pPr marL="350000" indent="-200000">
              <a:buFont typeface="Arial" panose="020B0604020202020204" pitchFamily="34" charset="0"/>
              <a:buChar char="•"/>
            </a:pPr>
            <a:r>
              <a:rPr lang="es-ES" dirty="0"/>
              <a:t>Entrada de un log</a:t>
            </a:r>
          </a:p>
          <a:p>
            <a:r>
              <a:rPr lang="es-ES" dirty="0"/>
              <a:t>Los tipos están en desuso y están en proceso de eliminación.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SOURCE FIELD - CAMPO FUENTE</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19</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De manera predeterminada, el documento JSON que indexa se almacenará en el campo _source y será devuelto por todas las solicitudes de búsqueda.</a:t>
            </a:r>
          </a:p>
          <a:p>
            <a:r>
              <a:rPr lang="es-ES" dirty="0"/>
              <a:t>Esto permite acceder al objeto original directamente desde los resultados de búsqueda, en lugar de requerir un segundo paso para recuperar el documento a partir del 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00803-8248-3A4E-B15C-1F735597F37C}"/>
              </a:ext>
            </a:extLst>
          </p:cNvPr>
          <p:cNvSpPr>
            <a:spLocks noGrp="1"/>
          </p:cNvSpPr>
          <p:nvPr>
            <p:ph type="ctrTitle" hasCustomPrompt="1"/>
          </p:nvPr>
        </p:nvSpPr>
        <p:spPr/>
        <p:txBody>
          <a:bodyPr/>
          <a:lstStyle/>
          <a:p>
            <a:r>
              <a:rPr lang="es-ES" dirty="0"/>
              <a:t>BIENVENIDA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ID - IDENTIFICADOR</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20</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Identifica un documento.</a:t>
            </a:r>
          </a:p>
          <a:p>
            <a:r>
              <a:rPr lang="es-ES" dirty="0"/>
              <a:t>El id un documento debe ser único.</a:t>
            </a:r>
          </a:p>
          <a:p>
            <a:r>
              <a:rPr lang="es-ES" dirty="0"/>
              <a:t>Si no se proporciona ningún id, se genera uno automáticamente.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FIELD - CAMPO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21</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documento contiene una lista de campos o pares clave-valor.</a:t>
            </a:r>
          </a:p>
          <a:p>
            <a:r>
              <a:rPr lang="es-ES" dirty="0"/>
              <a:t>Un campo es similar a una columna en una tabla en una base de datos relacional.</a:t>
            </a:r>
          </a:p>
          <a:p>
            <a:r>
              <a:rPr lang="es-ES" dirty="0"/>
              <a:t>El valor puede ser:</a:t>
            </a:r>
          </a:p>
          <a:p>
            <a:pPr marL="350000" indent="-200000">
              <a:buFont typeface="Arial" panose="020B0604020202020204" pitchFamily="34" charset="0"/>
              <a:buChar char="•"/>
            </a:pPr>
            <a:r>
              <a:rPr lang="es-ES" dirty="0"/>
              <a:t>un valor simple (escalar) (por ejemplo, una cadena, un entero, una fecha) - una estructura anidada como una matriz o un objeto.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FIELD - CAMPO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22</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El mapeo define para cada campo su tipo (que no debe confundirse con el tipo de documento), que indica el tipo de datos que se pueden almacenar en ese campo, por ejemplo integer, string, object.</a:t>
            </a:r>
          </a:p>
          <a:p>
            <a:r>
              <a:rPr lang="es-ES" dirty="0"/>
              <a:t>El mapeo también permite definir cómo se debe analizar el valor de un campo.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TEXT FIELD - CAMPO DE TEXTO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23</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Campo de texto no estructurado ordinario, como este párrafo.</a:t>
            </a:r>
          </a:p>
          <a:p>
            <a:r>
              <a:rPr lang="es-ES" dirty="0"/>
              <a:t>Los campos de texto deben analizarse en el momento de la indexación para poder hacer búsquedas sobre el texto.</a:t>
            </a:r>
          </a:p>
          <a:p>
            <a:r>
              <a:rPr lang="es-ES" dirty="0"/>
              <a:t>Por defecto, el texto se analiza en términos, que es lo que realmente se almacena en el índice.</a:t>
            </a:r>
          </a:p>
          <a:p>
            <a:r>
              <a:rPr lang="es-ES" dirty="0"/>
              <a:t>Las palabras clave en las consultas full text deben analizarse en el momento de la búsqueda para producir (y buscar) los mismos términos que se generaron en el momento la indexación.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MAPPING - MAPEO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24</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mapeo es como una definición de esquema en una base de datos relacional.</a:t>
            </a:r>
          </a:p>
          <a:p>
            <a:r>
              <a:rPr lang="es-ES" dirty="0"/>
              <a:t>Cada índice tiene un mapeo, que define un tipo, más una serie de configuraciones de todo el índice.</a:t>
            </a:r>
          </a:p>
          <a:p>
            <a:r>
              <a:rPr lang="es-ES" dirty="0"/>
              <a:t>Un mapeo se puede definir explícitamente o se generará automáticamente cuando se indexe un documento.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SHARD - FRAGMENTO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25</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fragmento es una instancia de Lucene.</a:t>
            </a:r>
          </a:p>
          <a:p>
            <a:r>
              <a:rPr lang="es-ES" dirty="0"/>
              <a:t>Es un "trabajador" de bajo nivel que Elasticsearch administra automáticamente.</a:t>
            </a:r>
          </a:p>
          <a:p>
            <a:r>
              <a:rPr lang="es-ES" dirty="0"/>
              <a:t>Un índice es un espacio de nombres lógico que apunta a fragmentos primarios y de réplica.</a:t>
            </a:r>
          </a:p>
          <a:p>
            <a:r>
              <a:rPr lang="es-ES" dirty="0"/>
              <a:t>Aparte de definir el número de fragmentos primarios y réplica que debe tener un índice, nunca necesita referirse a los fragmentos directamente.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SHARD - FRAGMENTO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El código debe tratar solo con los índices.</a:t>
            </a:r>
          </a:p>
          <a:p>
            <a:r>
              <a:rPr lang="es-ES" dirty="0"/>
              <a:t>Elasticsearch distribuye fragmentos entre todos los nodos del clúster y puede mover fragmentos automáticamente de un nodo a otro en caso de falla del nodo o la adición de nuevos nodos.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NODOS, ÍNDICES Y SHARDS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27</a:t>
            </a:fld>
            <a:endParaRPr lang="es-ES"/>
          </a:p>
        </p:txBody>
      </p:sp>
      <p:pic>
        <p:nvPicPr>
          <p:cNvPr id="6" name="Marcador de texto 2">
            <a:extLst>
              <a:ext uri="{FF2B5EF4-FFF2-40B4-BE49-F238E27FC236}">
                <a16:creationId xmlns:a16="http://schemas.microsoft.com/office/drawing/2014/main" id="{65553E34-8387-9645-AA3E-83725E5BF1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937626" y="1825625"/>
            <a:ext cx="8316748" cy="43513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PRIMARY SHARD</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Cada documento se almacena en un único fragmento primario.</a:t>
            </a:r>
          </a:p>
          <a:p>
            <a:r>
              <a:rPr lang="es-ES" dirty="0"/>
              <a:t>Cuando indexa un documento, se indexa primero en el fragmento primario, luego en todas las réplicas del fragmento primario.</a:t>
            </a:r>
          </a:p>
          <a:p>
            <a:r>
              <a:rPr lang="es-ES" dirty="0"/>
              <a:t>Por defecto, un índice tiene un único fragmento primario.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PRIMARY SHARD</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29</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Pueden especificarse más fragmentos primarios para escalar el número de documentos que su índice puede manejar.</a:t>
            </a:r>
          </a:p>
          <a:p>
            <a:r>
              <a:rPr lang="es-ES" dirty="0"/>
              <a:t>No pueden cambiarse el número de fragmentos primarios en un índice, una vez que se crea el índice. Sin embargo, un índice se puede convertir en un nuevo índice con más fragmentos utilizando la API Split.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texto 23">
            <a:extLst>
              <a:ext uri="{FF2B5EF4-FFF2-40B4-BE49-F238E27FC236}">
                <a16:creationId xmlns:a16="http://schemas.microsoft.com/office/drawing/2014/main" id="{289BCDE9-0A92-BE4D-AEED-091A7A4EAB6E}"/>
              </a:ext>
            </a:extLst>
          </p:cNvPr>
          <p:cNvSpPr>
            <a:spLocks noGrp="1"/>
          </p:cNvSpPr>
          <p:nvPr userDrawn="1">
            <p:ph type="body" sz="quarter" idx="13"/>
          </p:nvPr>
        </p:nvSpPr>
        <p:spPr/>
        <p:txBody>
          <a:bodyPr/>
          <a:lstStyle/>
          <a:p>
            <a:r>
              <a:rPr lang="es-ES" dirty="0"/>
              <a:t>Conozco cosillas de desarrollo, data analytics y BigData</a:t>
            </a:r>
          </a:p>
        </p:txBody>
      </p:sp>
      <p:sp>
        <p:nvSpPr>
          <p:cNvPr id="22" name="Marcador de texto 21">
            <a:extLst>
              <a:ext uri="{FF2B5EF4-FFF2-40B4-BE49-F238E27FC236}">
                <a16:creationId xmlns:a16="http://schemas.microsoft.com/office/drawing/2014/main" id="{C0BDC164-318C-6244-B1BD-AAFFE4FB2FEE}"/>
              </a:ext>
            </a:extLst>
          </p:cNvPr>
          <p:cNvSpPr>
            <a:spLocks noGrp="1"/>
          </p:cNvSpPr>
          <p:nvPr userDrawn="1">
            <p:ph type="body" sz="quarter" idx="12"/>
          </p:nvPr>
        </p:nvSpPr>
        <p:spPr/>
        <p:txBody>
          <a:bodyPr/>
          <a:lstStyle/>
          <a:p>
            <a:r>
              <a:rPr lang="es-ES" dirty="0"/>
              <a:t>Desarrollando desde los 8 años. Lenguajes de programación: C, C++, C#, Java, Python, ...</a:t>
            </a:r>
          </a:p>
          <a:p>
            <a:r>
              <a:rPr lang="es-ES" dirty="0"/>
              <a:t>Diseño de arquitecturas y procesos Cloud y BigData: Hadoop, Spark, Hive, Casandra, Kafka, Flume, ...</a:t>
            </a:r>
          </a:p>
          <a:p>
            <a:r>
              <a:rPr lang="es-ES" dirty="0"/>
              <a:t>Devops: Sistemas CI/CD, docker, kuberetes, openshift, openstack, ansible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REPLICA SHARD</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30</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Cada fragmento primario puede tener cero o más réplicas. Una réplica es una copia del fragmento primario y tiene dos propósitos:</a:t>
            </a:r>
          </a:p>
          <a:p>
            <a:pPr marL="350000" indent="-200000">
              <a:buFont typeface="Arial" panose="020B0604020202020204" pitchFamily="34" charset="0"/>
              <a:buChar char="•"/>
            </a:pPr>
            <a:r>
              <a:rPr lang="es-ES" dirty="0"/>
              <a:t>Mejorar la tolerancia a errores: un fragmento de réplica puede promoverse a un fragmento primario si el primario falla</a:t>
            </a:r>
          </a:p>
          <a:p>
            <a:pPr marL="350000" indent="-200000">
              <a:buFont typeface="Arial" panose="020B0604020202020204" pitchFamily="34" charset="0"/>
              <a:buChar char="•"/>
            </a:pPr>
            <a:r>
              <a:rPr lang="es-ES" dirty="0"/>
              <a:t>Mejorar el rendimiento: las solicitudes de obtención y búsqueda pueden ser manejadas por fragmentos primarios o por réplicas.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REPLICA SHARD</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31</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De manera predeterminada, cada fragmento primario tiene una réplica, pero la cantidad de réplicas se puede cambiar dinámicamente en un índice existente.</a:t>
            </a:r>
          </a:p>
          <a:p>
            <a:r>
              <a:rPr lang="es-ES" dirty="0"/>
              <a:t>Un fragmento de réplica nunca se iniciará en el mismo nodo que su fragmento primario.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ANALYSIS - ANÁLISIS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32</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El análisis es el proceso de convertir un campo de texto a términos. En función del analizador utilizado, estas frases:</a:t>
            </a:r>
          </a:p>
          <a:p>
            <a:pPr marL="350000" indent="-200000">
              <a:buFont typeface="Arial" panose="020B0604020202020204" pitchFamily="34" charset="0"/>
              <a:buChar char="•"/>
            </a:pPr>
            <a:r>
              <a:rPr lang="es-ES" dirty="0"/>
              <a:t>FOO BAR - Foo-Bar - foo, bar</a:t>
            </a:r>
          </a:p>
          <a:p>
            <a:r>
              <a:rPr lang="es-ES" dirty="0"/>
              <a:t>probablemente todas resulten en los términos foo y bar.</a:t>
            </a:r>
          </a:p>
          <a:p>
            <a:r>
              <a:rPr lang="es-ES" dirty="0"/>
              <a:t>Estos términos son los que realmente se almacenan en el índice.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ANALYSIS - ANÁLISIS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33</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Una consulta full-text del texto FoO:bAR también será analizada dando lugar a los términos foo y bar, y por lo tanto coincidirá con los términos almacenados en el índice.</a:t>
            </a:r>
          </a:p>
          <a:p>
            <a:r>
              <a:rPr lang="es-ES" dirty="0"/>
              <a:t>Es este proceso de análisis (tanto en tiempo de índice como en tiempo de búsqueda) lo que permite a Elasticsearch realizar consultas full-text.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TEXT ANALYZER</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34</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Por defecto, Elasticsearch usa el analizador standard para todos los análisis de texto, que está pensado para usar con la mayoría de los lenguajes naturales y casos de uso.</a:t>
            </a:r>
          </a:p>
          <a:p>
            <a:r>
              <a:rPr lang="es-ES" dirty="0"/>
              <a:t>Si el analizador estándar no se ajusta a las necesidades del proyecto, Elasticsearch trae otros analizadores integrados.</a:t>
            </a:r>
          </a:p>
          <a:p>
            <a:r>
              <a:rPr lang="es-ES" dirty="0"/>
              <a:t>Los analizadores integrados disponen de algunas opciones para ajustar su comportamiento. Por ejemplo, es posible definir una lista de palabras personalizadas para su eliminación.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TEXT ANALYZER</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35</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ElasticSearch también permite la utilización de analizadores personalizados, lo que le brinda un mayor control sobre el proceso.</a:t>
            </a:r>
          </a:p>
          <a:p>
            <a:r>
              <a:rPr lang="es-ES" dirty="0"/>
              <a:t>Funcionan en fases: Lowercase, charfilters, tokenizers, stopwords, stemmers...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TERM - TÉRMINO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 término es un valor exacto que se indexa en Elasticsearch.</a:t>
            </a:r>
          </a:p>
          <a:p>
            <a:r>
              <a:rPr lang="es-ES" dirty="0"/>
              <a:t>Los términos foo, Foo, FOO no son equivalentes.</a:t>
            </a:r>
          </a:p>
          <a:p>
            <a:r>
              <a:rPr lang="es-ES" dirty="0"/>
              <a:t>Puede que los textos foo, Foo, FOO si lo sean en función del analizador utilizado.</a:t>
            </a:r>
          </a:p>
          <a:p>
            <a:r>
              <a:rPr lang="es-ES" dirty="0"/>
              <a:t>Los términos (es decir, valores exactos) se pueden buscar mediante consultas de términos.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ROUTING - ENRUTAMIENTO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37</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Cuando se indexa un documento, se almacena en un único fragmento primario.</a:t>
            </a:r>
          </a:p>
          <a:p>
            <a:r>
              <a:rPr lang="es-ES" dirty="0"/>
              <a:t>Ese fragmento se elige haciendo un hash del valor routing.</a:t>
            </a:r>
          </a:p>
          <a:p>
            <a:r>
              <a:rPr lang="es-ES" dirty="0"/>
              <a:t>De manera predeterminada, el valor routing se deriva del ID del documento o, si el documento tiene un documento primario asociado, del ID del documento primario (para garantizar que los documentos secundarios y primarios se almacenen en el mismo fragmento).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ROUTING - ENRUTAMIENTO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Este comportamiento se puede cambiar especificando un valor para routing en el momento de la indexación o un campo routing en el mapping.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LEADER INDEX</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39</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Son los índices origen para realizar replicación entre clústeres.</a:t>
            </a:r>
          </a:p>
          <a:p>
            <a:r>
              <a:rPr lang="es-ES" dirty="0"/>
              <a:t>Son los índices que existen en los clústeres remotos y que se replican en el clúster local como follower index.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C526CF-6DD6-514E-BF4A-5CE0A3B5AA68}"/>
              </a:ext>
            </a:extLst>
          </p:cNvPr>
          <p:cNvSpPr>
            <a:spLocks noGrp="1"/>
          </p:cNvSpPr>
          <p:nvPr>
            <p:ph type="title" hasCustomPrompt="1"/>
          </p:nvPr>
        </p:nvSpPr>
        <p:spPr/>
        <p:txBody>
          <a:bodyPr/>
          <a:lstStyle/>
          <a:p>
            <a:r>
              <a:rPr lang="es-ES" dirty="0"/>
              <a:t>ORGANIZACION</a:t>
            </a:r>
          </a:p>
        </p:txBody>
      </p:sp>
      <p:sp>
        <p:nvSpPr>
          <p:cNvPr id="46" name="Marcador de texto 45">
            <a:extLst>
              <a:ext uri="{FF2B5EF4-FFF2-40B4-BE49-F238E27FC236}">
                <a16:creationId xmlns:a16="http://schemas.microsoft.com/office/drawing/2014/main" id="{11D1C8AE-211E-7245-B43F-1126E3ACBF28}"/>
              </a:ext>
            </a:extLst>
          </p:cNvPr>
          <p:cNvSpPr>
            <a:spLocks noGrp="1"/>
          </p:cNvSpPr>
          <p:nvPr userDrawn="1">
            <p:ph type="body" sz="quarter" idx="10" hasCustomPrompt="1"/>
          </p:nvPr>
        </p:nvSpPr>
        <p:spPr/>
        <p:txBody>
          <a:bodyPr/>
          <a:lstStyle/>
          <a:p>
            <a:r>
              <a:rPr lang="es-ES" dirty="0"/>
              <a:t>Metodología formativa</a:t>
            </a:r>
          </a:p>
        </p:txBody>
      </p:sp>
      <p:sp>
        <p:nvSpPr>
          <p:cNvPr id="48" name="Marcador de texto 47">
            <a:extLst>
              <a:ext uri="{FF2B5EF4-FFF2-40B4-BE49-F238E27FC236}">
                <a16:creationId xmlns:a16="http://schemas.microsoft.com/office/drawing/2014/main" id="{8587BD82-F9E7-9A4C-9021-DF82CD97D381}"/>
              </a:ext>
            </a:extLst>
          </p:cNvPr>
          <p:cNvSpPr>
            <a:spLocks noGrp="1"/>
          </p:cNvSpPr>
          <p:nvPr userDrawn="1">
            <p:ph type="body" sz="quarter" idx="11" hasCustomPrompt="1"/>
          </p:nvPr>
        </p:nvSpPr>
        <p:spPr/>
        <p:txBody>
          <a:bodyPr/>
          <a:lstStyle/>
          <a:p>
            <a:r>
              <a:rPr lang="es-ES" dirty="0"/>
              <a:t>50% del tiempo para conceptos teóricos</a:t>
            </a:r>
          </a:p>
          <a:p>
            <a:r>
              <a:rPr lang="es-ES" dirty="0"/>
              <a:t>50% del tiempo para prácticas</a:t>
            </a:r>
          </a:p>
        </p:txBody>
      </p:sp>
      <p:sp>
        <p:nvSpPr>
          <p:cNvPr id="49" name="Marcador de texto 45">
            <a:extLst>
              <a:ext uri="{FF2B5EF4-FFF2-40B4-BE49-F238E27FC236}">
                <a16:creationId xmlns:a16="http://schemas.microsoft.com/office/drawing/2014/main" id="{1EA6F8FE-1BA1-C144-8F7F-FE7D048E5F95}"/>
              </a:ext>
            </a:extLst>
          </p:cNvPr>
          <p:cNvSpPr>
            <a:spLocks noGrp="1"/>
          </p:cNvSpPr>
          <p:nvPr userDrawn="1">
            <p:ph type="body" sz="quarter" idx="12" hasCustomPrompt="1"/>
          </p:nvPr>
        </p:nvSpPr>
        <p:spPr/>
        <p:txBody>
          <a:bodyPr/>
          <a:lstStyle/>
          <a:p>
            <a:r>
              <a:rPr lang="es-ES" dirty="0"/>
              <a:t>Material y actividades extra</a:t>
            </a:r>
          </a:p>
        </p:txBody>
      </p:sp>
      <p:sp>
        <p:nvSpPr>
          <p:cNvPr id="50" name="Marcador de texto 47">
            <a:extLst>
              <a:ext uri="{FF2B5EF4-FFF2-40B4-BE49-F238E27FC236}">
                <a16:creationId xmlns:a16="http://schemas.microsoft.com/office/drawing/2014/main" id="{48F6DAE2-5077-F145-B466-6392262E0482}"/>
              </a:ext>
            </a:extLst>
          </p:cNvPr>
          <p:cNvSpPr>
            <a:spLocks noGrp="1"/>
          </p:cNvSpPr>
          <p:nvPr userDrawn="1">
            <p:ph type="body" sz="quarter" idx="13" hasCustomPrompt="1"/>
          </p:nvPr>
        </p:nvSpPr>
        <p:spPr/>
        <p:txBody>
          <a:bodyPr/>
          <a:lstStyle/>
          <a:p>
            <a:r>
              <a:rPr lang="es-ES" dirty="0"/>
              <a:t>Plataforma de aprendizaje</a:t>
            </a:r>
          </a:p>
          <a:p>
            <a:r>
              <a:rPr lang="es-ES" dirty="0"/>
              <a:t>Grabación de las clases</a:t>
            </a:r>
          </a:p>
        </p:txBody>
      </p:sp>
      <p:sp>
        <p:nvSpPr>
          <p:cNvPr id="51" name="Marcador de texto 45">
            <a:extLst>
              <a:ext uri="{FF2B5EF4-FFF2-40B4-BE49-F238E27FC236}">
                <a16:creationId xmlns:a16="http://schemas.microsoft.com/office/drawing/2014/main" id="{9B4A81E2-0698-104D-A39C-80B9C5FC9BC6}"/>
              </a:ext>
            </a:extLst>
          </p:cNvPr>
          <p:cNvSpPr>
            <a:spLocks noGrp="1"/>
          </p:cNvSpPr>
          <p:nvPr userDrawn="1">
            <p:ph type="body" sz="quarter" idx="14" hasCustomPrompt="1"/>
          </p:nvPr>
        </p:nvSpPr>
        <p:spPr/>
        <p:txBody>
          <a:bodyPr/>
          <a:lstStyle/>
          <a:p>
            <a:r>
              <a:rPr lang="es-ES" dirty="0"/>
              <a:t>Desarrollo de las clases</a:t>
            </a:r>
          </a:p>
        </p:txBody>
      </p:sp>
      <p:sp>
        <p:nvSpPr>
          <p:cNvPr id="52" name="Marcador de texto 47">
            <a:extLst>
              <a:ext uri="{FF2B5EF4-FFF2-40B4-BE49-F238E27FC236}">
                <a16:creationId xmlns:a16="http://schemas.microsoft.com/office/drawing/2014/main" id="{936546EE-7386-2842-86C3-7C6B7D9B7AE6}"/>
              </a:ext>
            </a:extLst>
          </p:cNvPr>
          <p:cNvSpPr>
            <a:spLocks noGrp="1"/>
          </p:cNvSpPr>
          <p:nvPr userDrawn="1">
            <p:ph type="body" sz="quarter" idx="15" hasCustomPrompt="1"/>
          </p:nvPr>
        </p:nvSpPr>
        <p:spPr/>
        <p:txBody>
          <a:bodyPr/>
          <a:lstStyle/>
          <a:p>
            <a:r>
              <a:rPr lang="es-ES" dirty="0"/>
              <a:t>3 días de 5/4 horas con 2 descansos</a:t>
            </a:r>
          </a:p>
          <a:p>
            <a:r>
              <a:rPr lang="es-ES" dirty="0"/>
              <a:t>Resolución de preguntas</a:t>
            </a:r>
          </a:p>
        </p:txBody>
      </p:sp>
      <p:sp>
        <p:nvSpPr>
          <p:cNvPr id="53" name="Marcador de texto 45">
            <a:extLst>
              <a:ext uri="{FF2B5EF4-FFF2-40B4-BE49-F238E27FC236}">
                <a16:creationId xmlns:a16="http://schemas.microsoft.com/office/drawing/2014/main" id="{66457563-D9BB-3948-9A68-E819EFD5EB8E}"/>
              </a:ext>
            </a:extLst>
          </p:cNvPr>
          <p:cNvSpPr>
            <a:spLocks noGrp="1"/>
          </p:cNvSpPr>
          <p:nvPr userDrawn="1">
            <p:ph type="body" sz="quarter" idx="16" hasCustomPrompt="1"/>
          </p:nvPr>
        </p:nvSpPr>
        <p:spPr/>
        <p:txBody>
          <a:bodyPr/>
          <a:lstStyle/>
          <a:p>
            <a:r>
              <a:rPr lang="es-ES" dirty="0"/>
              <a:t>Financiado a través de FUNDAE</a:t>
            </a:r>
          </a:p>
        </p:txBody>
      </p:sp>
      <p:sp>
        <p:nvSpPr>
          <p:cNvPr id="54" name="Marcador de texto 47">
            <a:extLst>
              <a:ext uri="{FF2B5EF4-FFF2-40B4-BE49-F238E27FC236}">
                <a16:creationId xmlns:a16="http://schemas.microsoft.com/office/drawing/2014/main" id="{7349B732-5BF6-044F-8F81-5C800950CB33}"/>
              </a:ext>
            </a:extLst>
          </p:cNvPr>
          <p:cNvSpPr>
            <a:spLocks noGrp="1"/>
          </p:cNvSpPr>
          <p:nvPr userDrawn="1">
            <p:ph type="body" sz="quarter" idx="17" hasCustomPrompt="1"/>
          </p:nvPr>
        </p:nvSpPr>
        <p:spPr/>
        <p:txBody>
          <a:bodyPr/>
          <a:lstStyle/>
          <a:p>
            <a:r>
              <a:rPr lang="es-ES" dirty="0"/>
              <a:t>Test de evaluación final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FOLLOWER INDEX</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40</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Los índices seguidores son los índices de destino para la replicación entre clústeres.</a:t>
            </a:r>
          </a:p>
          <a:p>
            <a:r>
              <a:rPr lang="es-ES" dirty="0"/>
              <a:t>Existen en su clúster local y replican índices líderes.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QUERY - CONSULTA</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41</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Una solicitud de información en Elasticsearch.</a:t>
            </a:r>
          </a:p>
          <a:p>
            <a:r>
              <a:rPr lang="es-ES" dirty="0"/>
              <a:t>Es como una pregunta, escrita de una manera que Elasticsearch la entienda.</a:t>
            </a:r>
          </a:p>
          <a:p>
            <a:r>
              <a:rPr lang="es-ES" dirty="0"/>
              <a:t>Una búsqueda consta de una o más consultas combinadas.</a:t>
            </a:r>
          </a:p>
          <a:p>
            <a:r>
              <a:rPr lang="es-ES" dirty="0"/>
              <a:t>Hay dos tipos de consultas:</a:t>
            </a:r>
          </a:p>
          <a:p>
            <a:pPr marL="350000" indent="-200000">
              <a:buFont typeface="Arial" panose="020B0604020202020204" pitchFamily="34" charset="0"/>
              <a:buChar char="•"/>
            </a:pPr>
            <a:r>
              <a:rPr lang="es-ES" dirty="0"/>
              <a:t>consultas de puntuación</a:t>
            </a:r>
          </a:p>
          <a:p>
            <a:pPr marL="350000" indent="-200000">
              <a:buFont typeface="Arial" panose="020B0604020202020204" pitchFamily="34" charset="0"/>
              <a:buChar char="•"/>
            </a:pPr>
            <a:r>
              <a:rPr lang="es-ES" dirty="0"/>
              <a:t>filtros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FILTER - FILTRO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42</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normAutofit lnSpcReduction="10000"/>
          </a:bodyPr>
          <a:lstStyle/>
          <a:p>
            <a:r>
              <a:rPr lang="es-ES" dirty="0"/>
              <a:t>Un filtro es una consulta no puntuable, lo que significa que no puntúa los documentos.</a:t>
            </a:r>
          </a:p>
          <a:p>
            <a:r>
              <a:rPr lang="es-ES" dirty="0"/>
              <a:t>Solo se preocupa por responder a la pregunta: "¿Coincide este documento?".</a:t>
            </a:r>
          </a:p>
          <a:p>
            <a:r>
              <a:rPr lang="es-ES" dirty="0"/>
              <a:t>La respuesta es siempre un simple, binario, sí o no.</a:t>
            </a:r>
          </a:p>
          <a:p>
            <a:r>
              <a:rPr lang="es-ES" dirty="0"/>
              <a:t>Este tipo de consultas se realiza en contextos de filtro.</a:t>
            </a:r>
          </a:p>
          <a:p>
            <a:r>
              <a:rPr lang="es-ES" dirty="0"/>
              <a:t>Los filtros son verificaciones simples para establecer la inclusión o exclusión.</a:t>
            </a:r>
          </a:p>
          <a:p>
            <a:r>
              <a:rPr lang="es-ES" dirty="0"/>
              <a:t>En la mayoría de los casos, el objetivo del filtrado es reducir la cantidad de documentos que deben examinarse.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REINDEX - REINDEXAR</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43</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Recorrer algunos o todos los documentos en uno o más índices, volviendo a escribirlos en el mismo índice o en uno nuevo, en un clúster local o remoto.</a:t>
            </a:r>
          </a:p>
          <a:p>
            <a:r>
              <a:rPr lang="es-ES" dirty="0"/>
              <a:t>Esto se hace más comúnmente tras actualizar los mappings o para actualizar Elasticsearch entre dos versiones de índice incompatibles.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RECOVERY - RECUPERACIÓN</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44</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La recuperación de fragmentos es el proceso de sincronizar un fragmento de réplica desde un fragmento primario.</a:t>
            </a:r>
          </a:p>
          <a:p>
            <a:r>
              <a:rPr lang="es-ES" dirty="0"/>
              <a:t>Al finalizar, el fragmento de réplica está disponible para búsquedas.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RECOVERY - RECUPERACIÓN</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45</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La recuperación se produce automáticamente durante los siguientes procesos:</a:t>
            </a:r>
          </a:p>
          <a:p>
            <a:pPr marL="350000" indent="-200000">
              <a:buFont typeface="Arial" panose="020B0604020202020204" pitchFamily="34" charset="0"/>
              <a:buChar char="•"/>
            </a:pPr>
            <a:r>
              <a:rPr lang="es-ES" dirty="0"/>
              <a:t>Inicio de un nodo o tras una falla. Este tipo de recuperación se llama local store recovery.</a:t>
            </a:r>
          </a:p>
          <a:p>
            <a:pPr marL="350000" indent="-200000">
              <a:buFont typeface="Arial" panose="020B0604020202020204" pitchFamily="34" charset="0"/>
              <a:buChar char="•"/>
            </a:pPr>
            <a:r>
              <a:rPr lang="es-ES" dirty="0"/>
              <a:t>Replicación de un fragmento primario.</a:t>
            </a:r>
          </a:p>
          <a:p>
            <a:pPr marL="350000" indent="-200000">
              <a:buFont typeface="Arial" panose="020B0604020202020204" pitchFamily="34" charset="0"/>
              <a:buChar char="•"/>
            </a:pPr>
            <a:r>
              <a:rPr lang="es-ES" dirty="0"/>
              <a:t>Reubicación de un fragmento en un nodo diferente en el mismo clúster.</a:t>
            </a:r>
          </a:p>
          <a:p>
            <a:pPr marL="350000" indent="-200000">
              <a:buFont typeface="Arial" panose="020B0604020202020204" pitchFamily="34" charset="0"/>
              <a:buChar char="•"/>
            </a:pPr>
            <a:r>
              <a:rPr lang="es-ES" dirty="0"/>
              <a:t>Restauración de instantáneas (snapshots).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CROSS-CLUSTER REPLICATION</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La función de replicación de clúster cruzado permite replicar índices en clústeres remotos al clúster local.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CROSS-CLUSTER SEARCH</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47</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La función de búsqueda entre clústeres cruzados permite que cualquier nodo actúe como un cliente federado en varios clústeres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DE ÍNDICE</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Se pueden establecer confoguraciones a nivel de cada uno de los índices.</a:t>
            </a:r>
          </a:p>
          <a:p>
            <a:r>
              <a:rPr lang="es-ES" dirty="0"/>
              <a:t>Las propiedades de configuración puede ser:</a:t>
            </a:r>
          </a:p>
          <a:p>
            <a:pPr marL="350000" indent="-200000">
              <a:buFont typeface="Arial" panose="020B0604020202020204" pitchFamily="34" charset="0"/>
              <a:buChar char="•"/>
            </a:pPr>
            <a:r>
              <a:rPr lang="es-ES" dirty="0"/>
              <a:t>estáticas</a:t>
            </a:r>
          </a:p>
          <a:p>
            <a:pPr marL="350000" indent="-200000">
              <a:buFont typeface="Arial" panose="020B0604020202020204" pitchFamily="34" charset="0"/>
              <a:buChar char="•"/>
            </a:pPr>
            <a:r>
              <a:rPr lang="es-ES" dirty="0"/>
              <a:t>- Solo se pueden establecer en el momento de creación del índice.</a:t>
            </a:r>
          </a:p>
          <a:p>
            <a:pPr marL="350000" indent="-200000">
              <a:buFont typeface="Arial" panose="020B0604020202020204" pitchFamily="34" charset="0"/>
              <a:buChar char="•"/>
            </a:pPr>
            <a:r>
              <a:rPr lang="es-ES" dirty="0"/>
              <a:t>dinámicas</a:t>
            </a:r>
          </a:p>
          <a:p>
            <a:pPr marL="350000" indent="-200000">
              <a:buFont typeface="Arial" panose="020B0604020202020204" pitchFamily="34" charset="0"/>
              <a:buChar char="•"/>
            </a:pPr>
            <a:r>
              <a:rPr lang="es-ES" dirty="0"/>
              <a:t>- Se pueden cambiar posteriormente utilizando la API update-index-settings.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ESTÁTICAS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49</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index.number_of_shards</a:t>
            </a:r>
            <a:endParaRPr lang="es-ES" dirty="0"/>
          </a:p>
          <a:p>
            <a:r>
              <a:rPr lang="es-ES" dirty="0"/>
              <a:t>El número de fragmentos primarios que debe tener un índice.</a:t>
            </a:r>
          </a:p>
          <a:p>
            <a:r>
              <a:rPr lang="es-ES" dirty="0"/>
              <a:t>El valor predeterminado es 1.</a:t>
            </a:r>
          </a:p>
          <a:p>
            <a:r>
              <a:rPr lang="es-ES" dirty="0"/>
              <a:t>Esta configuración solo se puede establecer en el momento de creación del índice.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00803-8248-3A4E-B15C-1F735597F37C}"/>
              </a:ext>
            </a:extLst>
          </p:cNvPr>
          <p:cNvSpPr>
            <a:spLocks noGrp="1"/>
          </p:cNvSpPr>
          <p:nvPr>
            <p:ph type="ctrTitle" hasCustomPrompt="1"/>
          </p:nvPr>
        </p:nvSpPr>
        <p:spPr/>
        <p:txBody>
          <a:bodyPr/>
          <a:lstStyle/>
          <a:p>
            <a:r>
              <a:rPr lang="es-ES" dirty="0"/>
              <a:t>ELASTIC SEARCH</a:t>
            </a:r>
          </a:p>
        </p:txBody>
      </p:sp>
      <p:sp>
        <p:nvSpPr>
          <p:cNvPr id="6" name="Marcador de texto 5">
            <a:extLst>
              <a:ext uri="{FF2B5EF4-FFF2-40B4-BE49-F238E27FC236}">
                <a16:creationId xmlns:a16="http://schemas.microsoft.com/office/drawing/2014/main" id="{873FB5DA-DEA8-4BAF-8485-EAFFCA7E1884}"/>
              </a:ext>
            </a:extLst>
          </p:cNvPr>
          <p:cNvSpPr>
            <a:spLocks noGrp="1"/>
          </p:cNvSpPr>
          <p:nvPr>
            <p:ph type="body" sz="quarter" idx="15"/>
          </p:nvPr>
        </p:nvSpPr>
        <p:spPr/>
        <p:txBody>
          <a:bodyPr/>
          <a:lstStyle/>
          <a:p>
            <a:r>
              <a:rPr lang="es-ES" dirty="0"/>
              <a:t>ElasticSearch, Componentes, Características, Arquitectura</a:t>
            </a:r>
          </a:p>
        </p:txBody>
      </p:sp>
      <p:sp>
        <p:nvSpPr>
          <p:cNvPr id="3" name="Marcador de pie de página 2">
            <a:extLst>
              <a:ext uri="{FF2B5EF4-FFF2-40B4-BE49-F238E27FC236}">
                <a16:creationId xmlns:a16="http://schemas.microsoft.com/office/drawing/2014/main" id="{5CCFE293-B194-D743-9441-5DEABD54ECDE}"/>
              </a:ext>
            </a:extLst>
          </p:cNvPr>
          <p:cNvSpPr>
            <a:spLocks noGrp="1"/>
          </p:cNvSpPr>
          <p:nvPr>
            <p:ph type="ftr" sz="quarter" idx="13"/>
          </p:nvPr>
        </p:nvSpPr>
        <p:spPr/>
        <p:txBody>
          <a:bodyPr/>
          <a:lstStyle/>
          <a:p>
            <a:r>
              <a:rPr lang="es-ES" dirty="0"/>
              <a:t># ElasticSearch Adm.</a:t>
            </a:r>
          </a:p>
        </p:txBody>
      </p:sp>
      <p:sp>
        <p:nvSpPr>
          <p:cNvPr id="4" name="Marcador de número de diapositiva 3">
            <a:extLst>
              <a:ext uri="{FF2B5EF4-FFF2-40B4-BE49-F238E27FC236}">
                <a16:creationId xmlns:a16="http://schemas.microsoft.com/office/drawing/2014/main" id="{E53E54FB-BC3A-3D4A-9355-6FB1736DBB34}"/>
              </a:ext>
            </a:extLst>
          </p:cNvPr>
          <p:cNvSpPr>
            <a:spLocks noGrp="1"/>
          </p:cNvSpPr>
          <p:nvPr>
            <p:ph type="sldNum" sz="quarter" idx="14"/>
          </p:nvPr>
        </p:nvSpPr>
        <p:spPr/>
        <p:txBody>
          <a:bodyPr/>
          <a:lstStyle/>
          <a:p>
            <a:fld id="{38D73CC8-6D79-6C42-8908-6265171B4EAB}" type="slidenum">
              <a:rPr lang="es-ES" smtClean="0"/>
              <a:pPr/>
              <a:t>5</a:t>
            </a:fld>
            <a:endParaRPr lang="es-ES"/>
          </a:p>
        </p:txBody>
      </p:sp>
      <p:sp>
        <p:nvSpPr>
          <p:cNvPr id="10" name="Marcador de contenido 6">
            <a:extLst>
              <a:ext uri="{FF2B5EF4-FFF2-40B4-BE49-F238E27FC236}">
                <a16:creationId xmlns:a16="http://schemas.microsoft.com/office/drawing/2014/main" id="{79851FDC-D616-47F3-82CC-13449DE0BAB5}"/>
              </a:ext>
            </a:extLst>
          </p:cNvPr>
          <p:cNvSpPr>
            <a:spLocks noGrp="1"/>
          </p:cNvSpPr>
          <p:nvPr>
            <p:ph sz="quarter" idx="12" hasCustomPrompt="1"/>
          </p:nvPr>
        </p:nvSpPr>
        <p:spPr/>
        <p:txBody>
          <a:bodyPr/>
          <a:lstStyle/>
          <a:p>
            <a:r>
              <a:rPr lang="es-ES" dirty="0"/>
              <a:t>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ESTÁTICAS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50</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normAutofit fontScale="92500" lnSpcReduction="20000"/>
          </a:bodyPr>
          <a:lstStyle/>
          <a:p>
            <a:r>
              <a:rPr lang="es-ES" b="1" dirty="0"/>
              <a:t>index.shard.check_on_startup</a:t>
            </a:r>
            <a:endParaRPr lang="es-ES" dirty="0"/>
          </a:p>
          <a:p>
            <a:r>
              <a:rPr lang="es-ES" dirty="0"/>
              <a:t>Si los fragmentos pueden verificarse para ver si están corruptos antes de abrirlos.</a:t>
            </a:r>
          </a:p>
          <a:p>
            <a:r>
              <a:rPr lang="es-ES" dirty="0"/>
              <a:t>Cuando se detecta corrupción, evitará que se abra el fragmento.</a:t>
            </a:r>
          </a:p>
          <a:p>
            <a:r>
              <a:rPr lang="es-ES" dirty="0"/>
              <a:t>Valores:</a:t>
            </a:r>
          </a:p>
          <a:p>
            <a:pPr marL="350000" indent="-200000">
              <a:buFont typeface="Arial" panose="020B0604020202020204" pitchFamily="34" charset="0"/>
              <a:buChar char="•"/>
            </a:pPr>
            <a:r>
              <a:rPr lang="es-ES" dirty="0"/>
              <a:t>false: (predeterminado) No compruebe si hay corrupción al abrir un fragmento.</a:t>
            </a:r>
          </a:p>
          <a:p>
            <a:pPr marL="350000" indent="-200000">
              <a:buFont typeface="Arial" panose="020B0604020202020204" pitchFamily="34" charset="0"/>
              <a:buChar char="•"/>
            </a:pPr>
            <a:r>
              <a:rPr lang="es-ES" dirty="0"/>
              <a:t>checksum: Verifica la corrupción física.</a:t>
            </a:r>
          </a:p>
          <a:p>
            <a:pPr marL="350000" indent="-200000">
              <a:buFont typeface="Arial" panose="020B0604020202020204" pitchFamily="34" charset="0"/>
              <a:buChar char="•"/>
            </a:pPr>
            <a:r>
              <a:rPr lang="es-ES" dirty="0"/>
              <a:t>true: Verifique la corrupción tanto física como lógica. Esto es mucho más costoso en términos de uso de CPU y memoria.</a:t>
            </a:r>
          </a:p>
          <a:p>
            <a:r>
              <a:rPr lang="es-ES" dirty="0"/>
              <a:t>Verificar fragmentos puede llevar mucho tiempo en índices grandes.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ESTÁTICAS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51</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index.codec</a:t>
            </a:r>
            <a:endParaRPr lang="es-ES" dirty="0"/>
          </a:p>
          <a:p>
            <a:r>
              <a:rPr lang="es-ES" dirty="0"/>
              <a:t>Por defecto, los datos almacenados se comprimen con compresión LZ4.</a:t>
            </a:r>
          </a:p>
          <a:p>
            <a:r>
              <a:rPr lang="es-ES" dirty="0"/>
              <a:t>El valor best_compression utiliza el algoritmo DEFLATE, que ofrece una relación de compresión más alta, a expensas de un rendimiento más lento de los campos almacenados.</a:t>
            </a:r>
          </a:p>
          <a:p>
            <a:r>
              <a:rPr lang="es-ES" dirty="0"/>
              <a:t>Si está actualizando el tipo de compresión, el nuevo se aplicará después de fusionar los segmentos.</a:t>
            </a:r>
          </a:p>
          <a:p>
            <a:r>
              <a:rPr lang="es-ES" dirty="0"/>
              <a:t>La fusión de segmentos se puede forzar usando la fusión forzada.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ESTÁTICAS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52</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index.routing_partition_size</a:t>
            </a:r>
            <a:endParaRPr lang="es-ES" dirty="0"/>
          </a:p>
          <a:p>
            <a:r>
              <a:rPr lang="es-ES" dirty="0"/>
              <a:t>El número de fragmentos a los que puede ir un valor de enrutamiento personalizado.</a:t>
            </a:r>
          </a:p>
          <a:p>
            <a:r>
              <a:rPr lang="es-ES" dirty="0"/>
              <a:t>El valor predeterminado es 1 y solo se puede establecer en el momento de creación del índice.</a:t>
            </a:r>
          </a:p>
          <a:p>
            <a:r>
              <a:rPr lang="es-ES" dirty="0"/>
              <a:t>Este valor debe ser menor que el index.number_of_shards (salvo si number_of_shards vale 1, que podrá tomar el valor 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ESTÁTICAS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53</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index.hidden</a:t>
            </a:r>
            <a:endParaRPr lang="es-ES" dirty="0"/>
          </a:p>
          <a:p>
            <a:r>
              <a:rPr lang="es-ES" dirty="0"/>
              <a:t>Indica si el índice debe estar oculto de forma predeterminada.</a:t>
            </a:r>
          </a:p>
          <a:p>
            <a:r>
              <a:rPr lang="es-ES" dirty="0"/>
              <a:t>Los índices ocultos no se devuelven de manera predeterminada cuando se usa una expresión comodín.</a:t>
            </a:r>
          </a:p>
          <a:p>
            <a:r>
              <a:rPr lang="es-ES" dirty="0"/>
              <a:t>Los valores posibles son true y false (predeterminado).</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54</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index.number_of_replicas</a:t>
            </a:r>
            <a:endParaRPr lang="es-ES" dirty="0"/>
          </a:p>
          <a:p>
            <a:r>
              <a:rPr lang="es-ES" dirty="0"/>
              <a:t>El número de réplicas que tiene cada fragmento primario.</a:t>
            </a:r>
          </a:p>
          <a:p>
            <a:r>
              <a:rPr lang="es-ES" dirty="0"/>
              <a:t>Por defecto es 1.</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55</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index.auto_expand_replicas</a:t>
            </a:r>
            <a:endParaRPr lang="es-ES" dirty="0"/>
          </a:p>
          <a:p>
            <a:r>
              <a:rPr lang="es-ES" dirty="0"/>
              <a:t>Expande automáticamente el número de réplicas en función del número de nodos de datos en el clúster.</a:t>
            </a:r>
          </a:p>
          <a:p>
            <a:r>
              <a:rPr lang="es-ES" dirty="0"/>
              <a:t>Establecer en un guión delimitado límite inferior y superior (por ejemplo 0-5) o utilizar all para el límite superior (por ejemplo 0-all).</a:t>
            </a:r>
          </a:p>
          <a:p>
            <a:r>
              <a:rPr lang="es-ES" dirty="0"/>
              <a:t>El valor predeterminado es false (es decir, deshabilitado).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index.refresh_interval</a:t>
            </a:r>
            <a:endParaRPr lang="es-ES" dirty="0"/>
          </a:p>
          <a:p>
            <a:r>
              <a:rPr lang="es-ES" dirty="0"/>
              <a:t>Con qué frecuencia realizar una operación de actualización, que hace que los cambios recientes en el índice sean visibles para la búsqueda.</a:t>
            </a:r>
          </a:p>
          <a:p>
            <a:r>
              <a:rPr lang="es-ES" dirty="0"/>
              <a:t>Por defecto es 1s.</a:t>
            </a:r>
          </a:p>
          <a:p>
            <a:r>
              <a:rPr lang="es-ES" dirty="0"/>
              <a:t>Se puede configurar -1 para deshabilitar la actualización automática.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57</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index.max_result_window</a:t>
            </a:r>
            <a:endParaRPr lang="es-ES" dirty="0"/>
          </a:p>
          <a:p>
            <a:r>
              <a:rPr lang="es-ES" dirty="0"/>
              <a:t>Por defecto es 10000.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index.max_inner_result_window</a:t>
            </a:r>
            <a:endParaRPr lang="es-ES" dirty="0"/>
          </a:p>
          <a:p>
            <a:r>
              <a:rPr lang="es-ES" dirty="0"/>
              <a:t>Por defecto es 100.</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59</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index.blocks.read_only</a:t>
            </a:r>
            <a:endParaRPr lang="es-ES" dirty="0"/>
          </a:p>
          <a:p>
            <a:r>
              <a:rPr lang="es-ES" dirty="0"/>
              <a:t>El valor true hace que el índice y los metadatos del índice sean de solo lectura.</a:t>
            </a:r>
          </a:p>
          <a:p>
            <a:r>
              <a:rPr lang="es-ES" dirty="0"/>
              <a:t>False permite cambios en los metadatos.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ELASTICSEARCH</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Es un motor de búsqueda con las siguientes características:</a:t>
            </a:r>
          </a:p>
          <a:p>
            <a:pPr marL="350000" indent="-200000">
              <a:buFont typeface="Arial" panose="020B0604020202020204" pitchFamily="34" charset="0"/>
              <a:buChar char="•"/>
            </a:pPr>
            <a:r>
              <a:rPr lang="es-ES" dirty="0"/>
              <a:t>Permite búsquedas de texto completo (full text)</a:t>
            </a:r>
          </a:p>
          <a:p>
            <a:pPr marL="350000" indent="-200000">
              <a:buFont typeface="Arial" panose="020B0604020202020204" pitchFamily="34" charset="0"/>
              <a:buChar char="•"/>
            </a:pPr>
            <a:r>
              <a:rPr lang="es-ES" dirty="0"/>
              <a:t>Distribuido</a:t>
            </a:r>
          </a:p>
          <a:p>
            <a:pPr marL="350000" indent="-200000">
              <a:buFont typeface="Arial" panose="020B0604020202020204" pitchFamily="34" charset="0"/>
              <a:buChar char="•"/>
            </a:pPr>
            <a:r>
              <a:rPr lang="es-ES" dirty="0"/>
              <a:t>Escalable</a:t>
            </a:r>
          </a:p>
          <a:p>
            <a:pPr marL="350000" indent="-200000">
              <a:buFont typeface="Arial" panose="020B0604020202020204" pitchFamily="34" charset="0"/>
              <a:buChar char="•"/>
            </a:pPr>
            <a:r>
              <a:rPr lang="es-ES" dirty="0"/>
              <a:t>Tenencia múltiple</a:t>
            </a:r>
          </a:p>
          <a:p>
            <a:pPr marL="350000" indent="-200000">
              <a:buFont typeface="Arial" panose="020B0604020202020204" pitchFamily="34" charset="0"/>
              <a:buChar char="•"/>
            </a:pPr>
            <a:r>
              <a:rPr lang="es-ES" dirty="0"/>
              <a:t>Interfaz web RESTful</a:t>
            </a:r>
          </a:p>
          <a:p>
            <a:pPr marL="350000" indent="-200000">
              <a:buFont typeface="Arial" panose="020B0604020202020204" pitchFamily="34" charset="0"/>
              <a:buChar char="•"/>
            </a:pPr>
            <a:r>
              <a:rPr lang="es-ES" dirty="0"/>
              <a:t>Gestiona documentos JSON.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60</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index.blocks.read</a:t>
            </a:r>
            <a:endParaRPr lang="es-ES" dirty="0"/>
          </a:p>
          <a:p>
            <a:r>
              <a:rPr lang="es-ES" dirty="0"/>
              <a:t>El valor true deshabilita las operaciones de lectura en el índice.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61</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index.blocks.write</a:t>
            </a:r>
            <a:endParaRPr lang="es-ES" dirty="0"/>
          </a:p>
          <a:p>
            <a:r>
              <a:rPr lang="es-ES" dirty="0"/>
              <a:t>El valor true deshabilita las operaciones de escritura de datos en el índice.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62</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index.blocks.metadata</a:t>
            </a:r>
            <a:endParaRPr lang="es-ES" dirty="0"/>
          </a:p>
          <a:p>
            <a:r>
              <a:rPr lang="es-ES" dirty="0"/>
              <a:t>El valor true deshabilita las lecturas y escrituras de metadatos de índice.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UBICACIÓN DE SHARDS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63</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Existen varias configuraciones para controlar cómo se asignan los shards a los nodos del cluster:</a:t>
            </a:r>
          </a:p>
          <a:p>
            <a:pPr marL="350000" indent="-200000">
              <a:buFont typeface="Arial" panose="020B0604020202020204" pitchFamily="34" charset="0"/>
              <a:buChar char="•"/>
            </a:pPr>
            <a:r>
              <a:rPr lang="es-ES" dirty="0"/>
              <a:t>Limitación de fragmentos totales por nodo</a:t>
            </a:r>
          </a:p>
          <a:p>
            <a:pPr marL="350000" indent="-200000">
              <a:buFont typeface="Arial" panose="020B0604020202020204" pitchFamily="34" charset="0"/>
              <a:buChar char="•"/>
            </a:pPr>
            <a:r>
              <a:rPr lang="es-ES" dirty="0"/>
              <a:t>Retraso en la reubicación de fragmentos</a:t>
            </a:r>
          </a:p>
          <a:p>
            <a:pPr marL="350000" indent="-200000">
              <a:buFont typeface="Arial" panose="020B0604020202020204" pitchFamily="34" charset="0"/>
              <a:buChar char="•"/>
            </a:pPr>
            <a:r>
              <a:rPr lang="es-ES" dirty="0"/>
              <a:t>Reglas de filtrado para asignación de fragmentos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FRAGMENTOS TOTALES POR NODO</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64</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index.routing.allocation.total_shards_per_node</a:t>
            </a:r>
            <a:endParaRPr lang="es-ES" dirty="0"/>
          </a:p>
          <a:p>
            <a:r>
              <a:rPr lang="es-ES" dirty="0"/>
              <a:t>El número máximo de fragmentos (réplicas y primarias) que se asignarán a un solo nodo, para un determinado índice.</a:t>
            </a:r>
          </a:p>
          <a:p>
            <a:r>
              <a:rPr lang="es-ES" dirty="0"/>
              <a:t>El valor predeterminado es ilimitado (-1).</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RETRASAR LAS REUBICACIONES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65</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b="1" dirty="0"/>
              <a:t>index.unassigned.node_left.delayed_timeout</a:t>
            </a:r>
            <a:endParaRPr lang="es-ES" dirty="0"/>
          </a:p>
          <a:p>
            <a:r>
              <a:rPr lang="es-ES" dirty="0"/>
              <a:t>El tiempo que elasticsearch espera desde que pierde la comunicación con un nodo, antes de prodecer a la reubicación de sus fragmentos.</a:t>
            </a:r>
          </a:p>
          <a:p>
            <a:r>
              <a:rPr lang="es-ES" dirty="0"/>
              <a:t>Por defecto es 1m (1 minuto).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REGLAS PARA ASIGNACIONES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66</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Paso 1: Crear atributos (tags) asociados a cada nodo:</a:t>
            </a:r>
          </a:p>
          <a:p>
            <a:r>
              <a:rPr lang="es-ES" dirty="0"/>
              <a:t>node.attr.tamano: medio</a:t>
            </a:r>
          </a:p>
          <a:p>
            <a:r>
              <a:rPr lang="es-ES" dirty="0"/>
              <a:t>Paso 2: Agregar filtros de asignación para cada índica que se quiera controlar:</a:t>
            </a:r>
          </a:p>
          <a:p>
            <a:r>
              <a:rPr lang="es-ES" dirty="0"/>
              <a:t>PUT mi_indice/_settings { "index.routing.allocation.</a:t>
            </a:r>
            <a:r>
              <a:rPr lang="es-ES" b="1" dirty="0"/>
              <a:t>[include|require|exclude]</a:t>
            </a:r>
            <a:r>
              <a:rPr lang="es-ES" b="0" dirty="0"/>
              <a:t>.tamano" : "mediano" }</a:t>
            </a:r>
            <a:endParaRPr lang="es-E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REGLAS PARA ASIGNACIONES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67</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normAutofit/>
          </a:bodyPr>
          <a:lstStyle/>
          <a:p>
            <a:r>
              <a:rPr lang="es-ES" dirty="0"/>
              <a:t>Nota: Atributos integrados en elasticsearch</a:t>
            </a:r>
          </a:p>
          <a:p>
            <a:pPr marL="350000" indent="-200000">
              <a:buFont typeface="Arial" panose="020B0604020202020204" pitchFamily="34" charset="0"/>
              <a:buChar char="•"/>
            </a:pPr>
            <a:r>
              <a:rPr lang="es-ES" dirty="0"/>
              <a:t>_name: Hacer coincidir nodos por nombre de nodo</a:t>
            </a:r>
          </a:p>
          <a:p>
            <a:pPr marL="350000" indent="-200000">
              <a:buFont typeface="Arial" panose="020B0604020202020204" pitchFamily="34" charset="0"/>
              <a:buChar char="•"/>
            </a:pPr>
            <a:r>
              <a:rPr lang="es-ES" dirty="0"/>
              <a:t>_host_ip: Haga coincidir los nodos por la dirección IP del host (IP asociada con el nombre del host)</a:t>
            </a:r>
          </a:p>
          <a:p>
            <a:pPr marL="350000" indent="-200000">
              <a:buFont typeface="Arial" panose="020B0604020202020204" pitchFamily="34" charset="0"/>
              <a:buChar char="•"/>
            </a:pPr>
            <a:r>
              <a:rPr lang="es-ES" dirty="0"/>
              <a:t>_publish_ip: Hacer coincidir nodos por dirección IP de publicación</a:t>
            </a:r>
          </a:p>
          <a:p>
            <a:pPr marL="350000" indent="-200000">
              <a:buFont typeface="Arial" panose="020B0604020202020204" pitchFamily="34" charset="0"/>
              <a:buChar char="•"/>
            </a:pPr>
            <a:r>
              <a:rPr lang="es-ES" dirty="0"/>
              <a:t>_ip: Match ya sea _host_ip o _publish_ip</a:t>
            </a:r>
          </a:p>
          <a:p>
            <a:pPr marL="350000" indent="-200000">
              <a:buFont typeface="Arial" panose="020B0604020202020204" pitchFamily="34" charset="0"/>
              <a:buChar char="•"/>
            </a:pPr>
            <a:r>
              <a:rPr lang="es-ES" dirty="0"/>
              <a:t>_host: Hacer coincidir nodos por nombre de host</a:t>
            </a:r>
          </a:p>
          <a:p>
            <a:pPr marL="350000" indent="-200000">
              <a:buFont typeface="Arial" panose="020B0604020202020204" pitchFamily="34" charset="0"/>
              <a:buChar char="•"/>
            </a:pPr>
            <a:r>
              <a:rPr lang="es-ES" dirty="0"/>
              <a:t>_id: Hacer coincidir nodos por ID de nodo</a:t>
            </a:r>
          </a:p>
        </p:txBody>
      </p:sp>
    </p:spTree>
    <p:extLst>
      <p:ext uri="{BB962C8B-B14F-4D97-AF65-F5344CB8AC3E}">
        <p14:creationId xmlns:p14="http://schemas.microsoft.com/office/powerpoint/2010/main" val="3020747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REGLAS PARA ASIGNACIONES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normAutofit/>
          </a:bodyPr>
          <a:lstStyle/>
          <a:p>
            <a:r>
              <a:rPr lang="es-ES" dirty="0"/>
              <a:t>Nota: Se pueden usar caracteres comodín</a:t>
            </a:r>
          </a:p>
          <a:p>
            <a:pPr marL="350000" indent="-200000">
              <a:buFont typeface="Arial" panose="020B0604020202020204" pitchFamily="34" charset="0"/>
              <a:buChar char="•"/>
            </a:pPr>
            <a:r>
              <a:rPr lang="es-ES" dirty="0"/>
              <a:t>PUT test / _settings { "index.routing.allocation.include._ip" : "192.168.2.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CONFIGURACIONES DINÁMICAS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69</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normAutofit lnSpcReduction="10000"/>
          </a:bodyPr>
          <a:lstStyle/>
          <a:p>
            <a:r>
              <a:rPr lang="es-ES" b="1" dirty="0"/>
              <a:t>index.routing.allocation.enable</a:t>
            </a:r>
            <a:endParaRPr lang="es-ES" dirty="0"/>
          </a:p>
          <a:p>
            <a:r>
              <a:rPr lang="es-ES" dirty="0"/>
              <a:t>Permite establecer a que fragmentos del índice en el cluster se le aplican los anteriores filtros.</a:t>
            </a:r>
          </a:p>
          <a:p>
            <a:r>
              <a:rPr lang="es-ES" dirty="0"/>
              <a:t>Se puede establecer en:</a:t>
            </a:r>
          </a:p>
          <a:p>
            <a:pPr marL="350000" indent="-200000">
              <a:buFont typeface="Arial" panose="020B0604020202020204" pitchFamily="34" charset="0"/>
              <a:buChar char="•"/>
            </a:pPr>
            <a:r>
              <a:rPr lang="es-ES" dirty="0"/>
              <a:t>all (predeterminado): permite filtrar la ubicación de todos los fragmentos del índice.</a:t>
            </a:r>
          </a:p>
          <a:p>
            <a:pPr marL="350000" indent="-200000">
              <a:buFont typeface="Arial" panose="020B0604020202020204" pitchFamily="34" charset="0"/>
              <a:buChar char="•"/>
            </a:pPr>
            <a:r>
              <a:rPr lang="es-ES" dirty="0"/>
              <a:t>primaries - Permite filtrar la ubicación de fragmentos primarios.</a:t>
            </a:r>
          </a:p>
          <a:p>
            <a:pPr marL="350000" indent="-200000">
              <a:buFont typeface="Arial" panose="020B0604020202020204" pitchFamily="34" charset="0"/>
              <a:buChar char="•"/>
            </a:pPr>
            <a:r>
              <a:rPr lang="es-ES" dirty="0"/>
              <a:t>new_primaries - Permite filtrar la ubicación de fragmentos primarios recién creados.</a:t>
            </a:r>
          </a:p>
          <a:p>
            <a:pPr marL="350000" indent="-200000">
              <a:buFont typeface="Arial" panose="020B0604020202020204" pitchFamily="34" charset="0"/>
              <a:buChar char="•"/>
            </a:pPr>
            <a:r>
              <a:rPr lang="es-ES" dirty="0"/>
              <a:t>none - No se aplican filtros a la ubicación de fragmentos.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ELASTICSEARCH</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7</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Elasticsearch está desarrollado en Java y es un sistema OpenSource</a:t>
            </a:r>
          </a:p>
          <a:p>
            <a:pPr marL="350000" indent="-200000">
              <a:buFont typeface="Arial" panose="020B0604020202020204" pitchFamily="34" charset="0"/>
              <a:buChar char="•"/>
            </a:pPr>
            <a:r>
              <a:rPr lang="es-ES" dirty="0"/>
              <a:t>bajo las condiciones de la licencia Apache.</a:t>
            </a:r>
          </a:p>
          <a:p>
            <a:r>
              <a:rPr lang="es-ES" dirty="0"/>
              <a:t>Está basado en Lucene.</a:t>
            </a:r>
          </a:p>
          <a:p>
            <a:r>
              <a:rPr lang="es-ES" dirty="0"/>
              <a:t>Primera versión en 2010.</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4604F9E-21A7-7747-B2BE-D0F0077372F3}"/>
              </a:ext>
            </a:extLst>
          </p:cNvPr>
          <p:cNvSpPr>
            <a:spLocks noGrp="1"/>
          </p:cNvSpPr>
          <p:nvPr>
            <p:ph type="title" hasCustomPrompt="1"/>
          </p:nvPr>
        </p:nvSpPr>
        <p:spPr/>
        <p:txBody>
          <a:bodyPr/>
          <a:lstStyle/>
          <a:p>
            <a:r>
              <a:rPr lang="es-ES" dirty="0"/>
              <a:t>HORA DEL CAFE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64604F9E-21A7-7747-B2BE-D0F0077372F3}"/>
              </a:ext>
            </a:extLst>
          </p:cNvPr>
          <p:cNvSpPr>
            <a:spLocks noGrp="1"/>
          </p:cNvSpPr>
          <p:nvPr>
            <p:ph type="title" hasCustomPrompt="1"/>
          </p:nvPr>
        </p:nvSpPr>
        <p:spPr/>
        <p:txBody>
          <a:bodyPr/>
          <a:lstStyle/>
          <a:p>
            <a:r>
              <a:rPr lang="es-ES" dirty="0"/>
              <a:t>HORA DEL APERITIVO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LUCENE</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8</a:t>
            </a:fld>
            <a:endParaRPr lang="es-ES"/>
          </a:p>
        </p:txBody>
      </p:sp>
      <p:sp>
        <p:nvSpPr>
          <p:cNvPr id="6" name="Marcador de texto 2">
            <a:extLst>
              <a:ext uri="{FF2B5EF4-FFF2-40B4-BE49-F238E27FC236}">
                <a16:creationId xmlns:a16="http://schemas.microsoft.com/office/drawing/2014/main" id="{65553E34-8387-9645-AA3E-83725E5BF1C8}"/>
              </a:ext>
            </a:extLst>
          </p:cNvPr>
          <p:cNvSpPr>
            <a:spLocks noGrp="1"/>
          </p:cNvSpPr>
          <p:nvPr>
            <p:ph idx="1"/>
          </p:nvPr>
        </p:nvSpPr>
        <p:spPr/>
        <p:txBody>
          <a:bodyPr/>
          <a:lstStyle/>
          <a:p>
            <a:r>
              <a:rPr lang="es-ES" dirty="0"/>
              <a:t>Apache Lucene es un motor de búsqueda, con las siguientes características:</a:t>
            </a:r>
          </a:p>
          <a:p>
            <a:pPr marL="350000" indent="-200000">
              <a:buFont typeface="Arial" panose="020B0604020202020204" pitchFamily="34" charset="0"/>
              <a:buChar char="•"/>
            </a:pPr>
            <a:r>
              <a:rPr lang="es-ES" dirty="0"/>
              <a:t>Permite búsquedas de texto completo (full text)</a:t>
            </a:r>
          </a:p>
          <a:p>
            <a:pPr marL="350000" indent="-200000">
              <a:buFont typeface="Arial" panose="020B0604020202020204" pitchFamily="34" charset="0"/>
              <a:buChar char="•"/>
            </a:pPr>
            <a:r>
              <a:rPr lang="es-ES" dirty="0"/>
              <a:t>Escalable</a:t>
            </a:r>
          </a:p>
          <a:p>
            <a:pPr marL="350000" indent="-200000">
              <a:buFont typeface="Arial" panose="020B0604020202020204" pitchFamily="34" charset="0"/>
              <a:buChar char="•"/>
            </a:pPr>
            <a:r>
              <a:rPr lang="es-ES" dirty="0"/>
              <a:t>Alto rendimiento</a:t>
            </a:r>
          </a:p>
          <a:p>
            <a:r>
              <a:rPr lang="es-ES" dirty="0"/>
              <a:t>Elasticsearch está desarrollado en Java y es un sistema OpenSource</a:t>
            </a:r>
          </a:p>
          <a:p>
            <a:pPr marL="350000" indent="-200000">
              <a:buFont typeface="Arial" panose="020B0604020202020204" pitchFamily="34" charset="0"/>
              <a:buChar char="•"/>
            </a:pPr>
            <a:r>
              <a:rPr lang="es-ES" dirty="0"/>
              <a:t>bajo las condiciones de la licencia Apache.</a:t>
            </a:r>
          </a:p>
          <a:p>
            <a:r>
              <a:rPr lang="es-ES" dirty="0"/>
              <a:t>Basado en índices invertidos.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7B87E27-F739-ED40-B162-DAE95EEBD7CD}"/>
              </a:ext>
            </a:extLst>
          </p:cNvPr>
          <p:cNvSpPr>
            <a:spLocks noGrp="1"/>
          </p:cNvSpPr>
          <p:nvPr>
            <p:ph type="title"/>
          </p:nvPr>
        </p:nvSpPr>
        <p:spPr/>
        <p:txBody>
          <a:bodyPr/>
          <a:lstStyle/>
          <a:p>
            <a:r>
              <a:rPr lang="es-ES" dirty="0"/>
              <a:t>INDICES INVERTIDOS</a:t>
            </a:r>
          </a:p>
        </p:txBody>
      </p:sp>
      <p:sp>
        <p:nvSpPr>
          <p:cNvPr id="4" name="Marcador de pie de página 3">
            <a:extLst>
              <a:ext uri="{FF2B5EF4-FFF2-40B4-BE49-F238E27FC236}">
                <a16:creationId xmlns:a16="http://schemas.microsoft.com/office/drawing/2014/main" id="{E2E6CF45-8A7A-4747-8EA7-E3D7A4992AA3}"/>
              </a:ext>
            </a:extLst>
          </p:cNvPr>
          <p:cNvSpPr>
            <a:spLocks noGrp="1"/>
          </p:cNvSpPr>
          <p:nvPr>
            <p:ph type="ftr" sz="quarter" idx="10"/>
          </p:nvPr>
        </p:nvSpPr>
        <p:spPr/>
        <p:txBody>
          <a:bodyPr/>
          <a:lstStyle/>
          <a:p>
            <a:r>
              <a:rPr lang="es-ES" dirty="0"/>
              <a:t># ElasticSearch Adm.</a:t>
            </a:r>
          </a:p>
        </p:txBody>
      </p:sp>
      <p:sp>
        <p:nvSpPr>
          <p:cNvPr id="7" name="Marcador de número de diapositiva 6">
            <a:extLst>
              <a:ext uri="{FF2B5EF4-FFF2-40B4-BE49-F238E27FC236}">
                <a16:creationId xmlns:a16="http://schemas.microsoft.com/office/drawing/2014/main" id="{0EF6BEB6-7606-6B44-839B-C8DDEFCF23C1}"/>
              </a:ext>
            </a:extLst>
          </p:cNvPr>
          <p:cNvSpPr>
            <a:spLocks noGrp="1"/>
          </p:cNvSpPr>
          <p:nvPr>
            <p:ph type="sldNum" sz="quarter" idx="11"/>
          </p:nvPr>
        </p:nvSpPr>
        <p:spPr/>
        <p:txBody>
          <a:bodyPr/>
          <a:lstStyle/>
          <a:p>
            <a:fld id="{38D73CC8-6D79-6C42-8908-6265171B4EAB}" type="slidenum">
              <a:rPr lang="es-ES" smtClean="0"/>
              <a:pPr/>
              <a:t>9</a:t>
            </a:fld>
            <a:endParaRPr lang="es-ES"/>
          </a:p>
        </p:txBody>
      </p:sp>
      <p:pic>
        <p:nvPicPr>
          <p:cNvPr id="6" name="Marcador de texto 2">
            <a:extLst>
              <a:ext uri="{FF2B5EF4-FFF2-40B4-BE49-F238E27FC236}">
                <a16:creationId xmlns:a16="http://schemas.microsoft.com/office/drawing/2014/main" id="{65553E34-8387-9645-AA3E-83725E5BF1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366282" y="1825625"/>
            <a:ext cx="7459436" cy="4351338"/>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23836</TotalTime>
  <Words>3482</Words>
  <Application>Microsoft Macintosh PowerPoint</Application>
  <PresentationFormat>Panorámica</PresentationFormat>
  <Paragraphs>445</Paragraphs>
  <Slides>71</Slides>
  <Notes>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71</vt:i4>
      </vt:variant>
    </vt:vector>
  </HeadingPairs>
  <TitlesOfParts>
    <vt:vector size="83" baseType="lpstr">
      <vt:lpstr>Arial</vt:lpstr>
      <vt:lpstr>Calibri</vt:lpstr>
      <vt:lpstr>Calibri Light</vt:lpstr>
      <vt:lpstr>Helvetica Neue</vt:lpstr>
      <vt:lpstr>Helvetica Neue Light</vt:lpstr>
      <vt:lpstr>MV Boli</vt:lpstr>
      <vt:lpstr>Roboto</vt:lpstr>
      <vt:lpstr>Roboto Condensed</vt:lpstr>
      <vt:lpstr>Roboto Light</vt:lpstr>
      <vt:lpstr>Roboto Thin</vt:lpstr>
      <vt:lpstr>Source Sans Pro Semibold</vt:lpstr>
      <vt:lpstr>Tema de Office</vt:lpstr>
      <vt:lpstr>INTRODUCCION ELK</vt:lpstr>
      <vt:lpstr>BIENVENIDA</vt:lpstr>
      <vt:lpstr>Presentación de PowerPoint</vt:lpstr>
      <vt:lpstr>ORGANIZACION</vt:lpstr>
      <vt:lpstr>ELASTIC SEARCH</vt:lpstr>
      <vt:lpstr>ELASTICSEARCH</vt:lpstr>
      <vt:lpstr>ELASTICSEARCH</vt:lpstr>
      <vt:lpstr>LUCENE</vt:lpstr>
      <vt:lpstr>INDICES INVERTIDOS</vt:lpstr>
      <vt:lpstr>ÍNDICES INVERTIDOS</vt:lpstr>
      <vt:lpstr>LUCENE VS ELASTICSEARCH</vt:lpstr>
      <vt:lpstr>TÉRMINOS</vt:lpstr>
      <vt:lpstr>NODE - NODO</vt:lpstr>
      <vt:lpstr>CLUSTER - CLÚSTER</vt:lpstr>
      <vt:lpstr>INDEX - ÍNDICE</vt:lpstr>
      <vt:lpstr>INDEX ALIAS - ALIAS DE ÍNDICE</vt:lpstr>
      <vt:lpstr>DOCUMENT - DOCUMENTO</vt:lpstr>
      <vt:lpstr>DOCUMENT TYPE - TIPO DE DOCUMENTO</vt:lpstr>
      <vt:lpstr>SOURCE FIELD - CAMPO FUENTE</vt:lpstr>
      <vt:lpstr>ID - IDENTIFICADOR</vt:lpstr>
      <vt:lpstr>FIELD - CAMPO</vt:lpstr>
      <vt:lpstr>FIELD - CAMPO</vt:lpstr>
      <vt:lpstr>TEXT FIELD - CAMPO DE TEXTO</vt:lpstr>
      <vt:lpstr>MAPPING - MAPEO</vt:lpstr>
      <vt:lpstr>SHARD - FRAGMENTO</vt:lpstr>
      <vt:lpstr>SHARD - FRAGMENTO</vt:lpstr>
      <vt:lpstr>NODOS, ÍNDICES Y SHARDS</vt:lpstr>
      <vt:lpstr>PRIMARY SHARD</vt:lpstr>
      <vt:lpstr>PRIMARY SHARD</vt:lpstr>
      <vt:lpstr>REPLICA SHARD</vt:lpstr>
      <vt:lpstr>REPLICA SHARD</vt:lpstr>
      <vt:lpstr>ANALYSIS - ANÁLISIS</vt:lpstr>
      <vt:lpstr>ANALYSIS - ANÁLISIS</vt:lpstr>
      <vt:lpstr>TEXT ANALYZER</vt:lpstr>
      <vt:lpstr>TEXT ANALYZER</vt:lpstr>
      <vt:lpstr>TERM - TÉRMINO</vt:lpstr>
      <vt:lpstr>ROUTING - ENRUTAMIENTO</vt:lpstr>
      <vt:lpstr>ROUTING - ENRUTAMIENTO</vt:lpstr>
      <vt:lpstr>LEADER INDEX</vt:lpstr>
      <vt:lpstr>FOLLOWER INDEX</vt:lpstr>
      <vt:lpstr>QUERY - CONSULTA</vt:lpstr>
      <vt:lpstr>FILTER - FILTRO</vt:lpstr>
      <vt:lpstr>REINDEX - REINDEXAR</vt:lpstr>
      <vt:lpstr>RECOVERY - RECUPERACIÓN</vt:lpstr>
      <vt:lpstr>RECOVERY - RECUPERACIÓN</vt:lpstr>
      <vt:lpstr>CROSS-CLUSTER REPLICATION</vt:lpstr>
      <vt:lpstr>CROSS-CLUSTER SEARCH</vt:lpstr>
      <vt:lpstr>CONFIGURACIONES DE ÍNDICE</vt:lpstr>
      <vt:lpstr>CONFIGURACIONES ESTÁTICAS</vt:lpstr>
      <vt:lpstr>CONFIGURACIONES ESTÁTICAS</vt:lpstr>
      <vt:lpstr>CONFIGURACIONES ESTÁTICAS</vt:lpstr>
      <vt:lpstr>CONFIGURACIONES ESTÁTICAS</vt:lpstr>
      <vt:lpstr>CONFIGURACIONES ESTÁTICAS</vt:lpstr>
      <vt:lpstr>CONFIGURACIONES DINÁMICAS</vt:lpstr>
      <vt:lpstr>CONFIGURACIONES DINÁMICAS</vt:lpstr>
      <vt:lpstr>CONFIGURACIONES DINÁMICAS</vt:lpstr>
      <vt:lpstr>CONFIGURACIONES DINÁMICAS</vt:lpstr>
      <vt:lpstr>CONFIGURACIONES DINÁMICAS</vt:lpstr>
      <vt:lpstr>CONFIGURACIONES DINÁMICAS</vt:lpstr>
      <vt:lpstr>CONFIGURACIONES DINÁMICAS</vt:lpstr>
      <vt:lpstr>CONFIGURACIONES DINÁMICAS</vt:lpstr>
      <vt:lpstr>CONFIGURACIONES DINÁMICAS</vt:lpstr>
      <vt:lpstr>UBICACIÓN DE SHARDS</vt:lpstr>
      <vt:lpstr>FRAGMENTOS TOTALES POR NODO</vt:lpstr>
      <vt:lpstr>RETRASAR LAS REUBICACIONES</vt:lpstr>
      <vt:lpstr>REGLAS PARA ASIGNACIONES</vt:lpstr>
      <vt:lpstr>REGLAS PARA ASIGNACIONES</vt:lpstr>
      <vt:lpstr>REGLAS PARA ASIGNACIONES</vt:lpstr>
      <vt:lpstr>CONFIGURACIONES DINÁMICAS</vt:lpstr>
      <vt:lpstr>HORA DEL CAFE</vt:lpstr>
      <vt:lpstr>HORA DEL APERITIVO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Ivan Osuna</dc:creator>
  <cp:lastModifiedBy>Ivan Osuna</cp:lastModifiedBy>
  <cp:revision>344</cp:revision>
  <dcterms:created xsi:type="dcterms:W3CDTF">2020-03-13T17:24:37Z</dcterms:created>
  <dcterms:modified xsi:type="dcterms:W3CDTF">2021-09-06T06:47:55Z</dcterms:modified>
</cp:coreProperties>
</file>